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sldIdLst>
    <p:sldId id="281" r:id="rId2"/>
    <p:sldId id="264" r:id="rId3"/>
    <p:sldId id="285" r:id="rId4"/>
    <p:sldId id="265" r:id="rId5"/>
    <p:sldId id="286" r:id="rId6"/>
    <p:sldId id="267" r:id="rId7"/>
    <p:sldId id="340" r:id="rId8"/>
    <p:sldId id="269" r:id="rId9"/>
    <p:sldId id="341" r:id="rId10"/>
    <p:sldId id="342" r:id="rId11"/>
    <p:sldId id="277" r:id="rId12"/>
    <p:sldId id="278" r:id="rId13"/>
    <p:sldId id="279" r:id="rId14"/>
    <p:sldId id="290" r:id="rId15"/>
    <p:sldId id="343" r:id="rId16"/>
    <p:sldId id="353" r:id="rId17"/>
    <p:sldId id="371" r:id="rId18"/>
    <p:sldId id="367" r:id="rId19"/>
    <p:sldId id="368" r:id="rId20"/>
    <p:sldId id="369" r:id="rId21"/>
    <p:sldId id="370" r:id="rId22"/>
    <p:sldId id="372" r:id="rId23"/>
    <p:sldId id="375" r:id="rId24"/>
    <p:sldId id="376" r:id="rId25"/>
    <p:sldId id="377" r:id="rId26"/>
    <p:sldId id="378" r:id="rId27"/>
    <p:sldId id="379" r:id="rId28"/>
    <p:sldId id="380" r:id="rId29"/>
    <p:sldId id="373" r:id="rId30"/>
    <p:sldId id="374" r:id="rId31"/>
    <p:sldId id="306" r:id="rId32"/>
    <p:sldId id="307" r:id="rId33"/>
    <p:sldId id="308" r:id="rId34"/>
    <p:sldId id="314" r:id="rId35"/>
    <p:sldId id="318" r:id="rId36"/>
    <p:sldId id="315" r:id="rId37"/>
    <p:sldId id="273" r:id="rId38"/>
    <p:sldId id="348" r:id="rId39"/>
    <p:sldId id="366" r:id="rId40"/>
    <p:sldId id="347" r:id="rId41"/>
    <p:sldId id="349" r:id="rId42"/>
    <p:sldId id="345" r:id="rId43"/>
    <p:sldId id="363" r:id="rId44"/>
    <p:sldId id="364" r:id="rId45"/>
    <p:sldId id="344" r:id="rId46"/>
    <p:sldId id="346" r:id="rId47"/>
    <p:sldId id="350" r:id="rId48"/>
    <p:sldId id="365" r:id="rId49"/>
    <p:sldId id="351" r:id="rId50"/>
    <p:sldId id="274" r:id="rId51"/>
    <p:sldId id="275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05" r:id="rId62"/>
    <p:sldId id="309" r:id="rId63"/>
    <p:sldId id="319" r:id="rId64"/>
    <p:sldId id="266" r:id="rId65"/>
    <p:sldId id="292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292929"/>
    <a:srgbClr val="E7F1FA"/>
    <a:srgbClr val="CCE3F5"/>
    <a:srgbClr val="FFE699"/>
    <a:srgbClr val="FFFF00"/>
    <a:srgbClr val="D4EBDB"/>
    <a:srgbClr val="A1C8C5"/>
    <a:srgbClr val="FF4F4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51" autoAdjust="0"/>
    <p:restoredTop sz="0" autoAdjust="0"/>
  </p:normalViewPr>
  <p:slideViewPr>
    <p:cSldViewPr snapToGrid="0">
      <p:cViewPr varScale="1">
        <p:scale>
          <a:sx n="85" d="100"/>
          <a:sy n="85" d="100"/>
        </p:scale>
        <p:origin x="-9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0E140-7552-479C-B203-158C8C30984B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3EAB1A-1DC3-4206-A99E-BE8AC2F147AE}" type="asst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Школа лингвистики и перевода</a:t>
          </a:r>
        </a:p>
      </dgm:t>
    </dgm:pt>
    <dgm:pt modelId="{15B6701C-F23F-4588-94BE-9F71177A568A}" type="parTrans" cxnId="{D709B994-B151-44BC-B4F6-D532BAB11F36}">
      <dgm:prSet/>
      <dgm:spPr/>
      <dgm:t>
        <a:bodyPr/>
        <a:lstStyle/>
        <a:p>
          <a:endParaRPr lang="ru-RU"/>
        </a:p>
      </dgm:t>
    </dgm:pt>
    <dgm:pt modelId="{23B24418-BB08-4750-A9B6-FF1E64344DAA}" type="sibTrans" cxnId="{D709B994-B151-44BC-B4F6-D532BAB11F36}">
      <dgm:prSet/>
      <dgm:spPr/>
      <dgm:t>
        <a:bodyPr/>
        <a:lstStyle/>
        <a:p>
          <a:endParaRPr lang="ru-RU"/>
        </a:p>
      </dgm:t>
    </dgm:pt>
    <dgm:pt modelId="{F2127501-860A-4B20-9480-A89B44123D08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лингвистики и переводоведения</a:t>
          </a:r>
        </a:p>
      </dgm:t>
    </dgm:pt>
    <dgm:pt modelId="{45D1CD46-1473-4605-8CFC-E7CF01100CB8}" type="parTrans" cxnId="{A0C859CD-126A-42E4-AAB7-294389F0FE3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751F6A4-D27B-4D8A-8E76-EC080D25C6DB}" type="sibTrans" cxnId="{A0C859CD-126A-42E4-AAB7-294389F0FE30}">
      <dgm:prSet/>
      <dgm:spPr/>
      <dgm:t>
        <a:bodyPr/>
        <a:lstStyle/>
        <a:p>
          <a:endParaRPr lang="ru-RU"/>
        </a:p>
      </dgm:t>
    </dgm:pt>
    <dgm:pt modelId="{8038E068-70E4-495D-8CC6-FEC89C0AFA74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иностранных языков</a:t>
          </a:r>
        </a:p>
      </dgm:t>
    </dgm:pt>
    <dgm:pt modelId="{D148E917-146F-469C-84C6-4DBF909EDD0F}" type="parTrans" cxnId="{C472D487-B9B0-435D-8811-CF9C2028052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13E2E4D-8EA8-4451-973B-E63AE64897EA}" type="sibTrans" cxnId="{C472D487-B9B0-435D-8811-CF9C20280524}">
      <dgm:prSet/>
      <dgm:spPr/>
      <dgm:t>
        <a:bodyPr/>
        <a:lstStyle/>
        <a:p>
          <a:endParaRPr lang="ru-RU"/>
        </a:p>
      </dgm:t>
    </dgm:pt>
    <dgm:pt modelId="{2153693E-254F-4DEE-A140-7047C0420387}" type="pres">
      <dgm:prSet presAssocID="{1160E140-7552-479C-B203-158C8C3098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F8E609B-D015-4B05-AB33-3B72A343B4AB}" type="pres">
      <dgm:prSet presAssocID="{313EAB1A-1DC3-4206-A99E-BE8AC2F147AE}" presName="hierRoot1" presStyleCnt="0">
        <dgm:presLayoutVars>
          <dgm:hierBranch val="init"/>
        </dgm:presLayoutVars>
      </dgm:prSet>
      <dgm:spPr/>
    </dgm:pt>
    <dgm:pt modelId="{1843A0C8-B004-49FD-8927-25D7D09EBE2F}" type="pres">
      <dgm:prSet presAssocID="{313EAB1A-1DC3-4206-A99E-BE8AC2F147AE}" presName="rootComposite1" presStyleCnt="0"/>
      <dgm:spPr/>
    </dgm:pt>
    <dgm:pt modelId="{5004336B-DF77-443E-BDB2-52275683CB6F}" type="pres">
      <dgm:prSet presAssocID="{313EAB1A-1DC3-4206-A99E-BE8AC2F147AE}" presName="rootText1" presStyleLbl="node0" presStyleIdx="0" presStyleCnt="1" custScaleX="109895" custScaleY="943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E44A91-E50C-4135-BCC8-B65223B132B6}" type="pres">
      <dgm:prSet presAssocID="{313EAB1A-1DC3-4206-A99E-BE8AC2F147AE}" presName="rootConnector1" presStyleLbl="asst0" presStyleIdx="0" presStyleCnt="0"/>
      <dgm:spPr/>
      <dgm:t>
        <a:bodyPr/>
        <a:lstStyle/>
        <a:p>
          <a:endParaRPr lang="ru-RU"/>
        </a:p>
      </dgm:t>
    </dgm:pt>
    <dgm:pt modelId="{2850E4F7-E747-41EC-9952-76F172515764}" type="pres">
      <dgm:prSet presAssocID="{313EAB1A-1DC3-4206-A99E-BE8AC2F147AE}" presName="hierChild2" presStyleCnt="0"/>
      <dgm:spPr/>
    </dgm:pt>
    <dgm:pt modelId="{C73716F3-21DF-4F4D-8CB5-F4A96105EC26}" type="pres">
      <dgm:prSet presAssocID="{45D1CD46-1473-4605-8CFC-E7CF01100CB8}" presName="Name37" presStyleLbl="parChTrans1D2" presStyleIdx="0" presStyleCnt="2"/>
      <dgm:spPr/>
      <dgm:t>
        <a:bodyPr/>
        <a:lstStyle/>
        <a:p>
          <a:endParaRPr lang="ru-RU"/>
        </a:p>
      </dgm:t>
    </dgm:pt>
    <dgm:pt modelId="{D5285938-01AE-4CA1-B99D-77973E7361DE}" type="pres">
      <dgm:prSet presAssocID="{F2127501-860A-4B20-9480-A89B44123D08}" presName="hierRoot2" presStyleCnt="0">
        <dgm:presLayoutVars>
          <dgm:hierBranch val="init"/>
        </dgm:presLayoutVars>
      </dgm:prSet>
      <dgm:spPr/>
    </dgm:pt>
    <dgm:pt modelId="{614BAAF6-8D24-46BA-9B8B-3BA22798D1CE}" type="pres">
      <dgm:prSet presAssocID="{F2127501-860A-4B20-9480-A89B44123D08}" presName="rootComposite" presStyleCnt="0"/>
      <dgm:spPr/>
    </dgm:pt>
    <dgm:pt modelId="{BD28D542-75B4-4D16-803B-B2F28F9C867D}" type="pres">
      <dgm:prSet presAssocID="{F2127501-860A-4B20-9480-A89B44123D0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775685-499D-4004-AE09-CE16FAD8A6E7}" type="pres">
      <dgm:prSet presAssocID="{F2127501-860A-4B20-9480-A89B44123D08}" presName="rootConnector" presStyleLbl="node2" presStyleIdx="0" presStyleCnt="2"/>
      <dgm:spPr/>
      <dgm:t>
        <a:bodyPr/>
        <a:lstStyle/>
        <a:p>
          <a:endParaRPr lang="ru-RU"/>
        </a:p>
      </dgm:t>
    </dgm:pt>
    <dgm:pt modelId="{14279108-6446-4DB2-8B9A-1FBA83805C64}" type="pres">
      <dgm:prSet presAssocID="{F2127501-860A-4B20-9480-A89B44123D08}" presName="hierChild4" presStyleCnt="0"/>
      <dgm:spPr/>
    </dgm:pt>
    <dgm:pt modelId="{C0D4C854-76B6-491F-90F2-B2E53F2C554D}" type="pres">
      <dgm:prSet presAssocID="{F2127501-860A-4B20-9480-A89B44123D08}" presName="hierChild5" presStyleCnt="0"/>
      <dgm:spPr/>
    </dgm:pt>
    <dgm:pt modelId="{2C1BCB43-FA49-4733-9129-D5136921147C}" type="pres">
      <dgm:prSet presAssocID="{D148E917-146F-469C-84C6-4DBF909EDD0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300CE48-9C41-416F-BF7F-8B0735E9D6D4}" type="pres">
      <dgm:prSet presAssocID="{8038E068-70E4-495D-8CC6-FEC89C0AFA74}" presName="hierRoot2" presStyleCnt="0">
        <dgm:presLayoutVars>
          <dgm:hierBranch val="init"/>
        </dgm:presLayoutVars>
      </dgm:prSet>
      <dgm:spPr/>
    </dgm:pt>
    <dgm:pt modelId="{F2848011-7756-4437-803A-70E4B7E4AF78}" type="pres">
      <dgm:prSet presAssocID="{8038E068-70E4-495D-8CC6-FEC89C0AFA74}" presName="rootComposite" presStyleCnt="0"/>
      <dgm:spPr/>
    </dgm:pt>
    <dgm:pt modelId="{F0CD5130-827C-4E4D-9BA8-4FB0103D62B5}" type="pres">
      <dgm:prSet presAssocID="{8038E068-70E4-495D-8CC6-FEC89C0AFA7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9EBB0-65B8-41AC-8476-479DFAB867EF}" type="pres">
      <dgm:prSet presAssocID="{8038E068-70E4-495D-8CC6-FEC89C0AFA74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508DDF-A151-4EE9-BED6-D0966A98B0C3}" type="pres">
      <dgm:prSet presAssocID="{8038E068-70E4-495D-8CC6-FEC89C0AFA74}" presName="hierChild4" presStyleCnt="0"/>
      <dgm:spPr/>
    </dgm:pt>
    <dgm:pt modelId="{A3985370-0EAB-4259-9170-B421A3315094}" type="pres">
      <dgm:prSet presAssocID="{8038E068-70E4-495D-8CC6-FEC89C0AFA74}" presName="hierChild5" presStyleCnt="0"/>
      <dgm:spPr/>
    </dgm:pt>
    <dgm:pt modelId="{14A9AD0A-C36E-4109-8B22-5F73C2C34B98}" type="pres">
      <dgm:prSet presAssocID="{313EAB1A-1DC3-4206-A99E-BE8AC2F147AE}" presName="hierChild3" presStyleCnt="0"/>
      <dgm:spPr/>
    </dgm:pt>
  </dgm:ptLst>
  <dgm:cxnLst>
    <dgm:cxn modelId="{4C9166E0-6615-4676-BC60-2F8537516B5A}" type="presOf" srcId="{8038E068-70E4-495D-8CC6-FEC89C0AFA74}" destId="{0EF9EBB0-65B8-41AC-8476-479DFAB867EF}" srcOrd="1" destOrd="0" presId="urn:microsoft.com/office/officeart/2005/8/layout/orgChart1"/>
    <dgm:cxn modelId="{56DA0DDB-CE83-492C-B761-E9CA40A12FC5}" type="presOf" srcId="{313EAB1A-1DC3-4206-A99E-BE8AC2F147AE}" destId="{5004336B-DF77-443E-BDB2-52275683CB6F}" srcOrd="0" destOrd="0" presId="urn:microsoft.com/office/officeart/2005/8/layout/orgChart1"/>
    <dgm:cxn modelId="{0D87F0B8-0A92-43CA-85A6-EC0FA1A80BAE}" type="presOf" srcId="{8038E068-70E4-495D-8CC6-FEC89C0AFA74}" destId="{F0CD5130-827C-4E4D-9BA8-4FB0103D62B5}" srcOrd="0" destOrd="0" presId="urn:microsoft.com/office/officeart/2005/8/layout/orgChart1"/>
    <dgm:cxn modelId="{67B2F376-BB97-4249-807F-D25DBC2D389C}" type="presOf" srcId="{F2127501-860A-4B20-9480-A89B44123D08}" destId="{D0775685-499D-4004-AE09-CE16FAD8A6E7}" srcOrd="1" destOrd="0" presId="urn:microsoft.com/office/officeart/2005/8/layout/orgChart1"/>
    <dgm:cxn modelId="{582E2282-1007-42E8-9A26-D8BAD2A7CD65}" type="presOf" srcId="{1160E140-7552-479C-B203-158C8C30984B}" destId="{2153693E-254F-4DEE-A140-7047C0420387}" srcOrd="0" destOrd="0" presId="urn:microsoft.com/office/officeart/2005/8/layout/orgChart1"/>
    <dgm:cxn modelId="{A0C859CD-126A-42E4-AAB7-294389F0FE30}" srcId="{313EAB1A-1DC3-4206-A99E-BE8AC2F147AE}" destId="{F2127501-860A-4B20-9480-A89B44123D08}" srcOrd="0" destOrd="0" parTransId="{45D1CD46-1473-4605-8CFC-E7CF01100CB8}" sibTransId="{3751F6A4-D27B-4D8A-8E76-EC080D25C6DB}"/>
    <dgm:cxn modelId="{FBE0F302-0EA9-4D10-9C42-838483B9C9E3}" type="presOf" srcId="{45D1CD46-1473-4605-8CFC-E7CF01100CB8}" destId="{C73716F3-21DF-4F4D-8CB5-F4A96105EC26}" srcOrd="0" destOrd="0" presId="urn:microsoft.com/office/officeart/2005/8/layout/orgChart1"/>
    <dgm:cxn modelId="{9667411B-12BD-449D-AC7D-BDE52CDE2EA1}" type="presOf" srcId="{F2127501-860A-4B20-9480-A89B44123D08}" destId="{BD28D542-75B4-4D16-803B-B2F28F9C867D}" srcOrd="0" destOrd="0" presId="urn:microsoft.com/office/officeart/2005/8/layout/orgChart1"/>
    <dgm:cxn modelId="{5AB2CD4A-8B1E-48C1-AE74-4E289097F542}" type="presOf" srcId="{313EAB1A-1DC3-4206-A99E-BE8AC2F147AE}" destId="{92E44A91-E50C-4135-BCC8-B65223B132B6}" srcOrd="1" destOrd="0" presId="urn:microsoft.com/office/officeart/2005/8/layout/orgChart1"/>
    <dgm:cxn modelId="{C472D487-B9B0-435D-8811-CF9C20280524}" srcId="{313EAB1A-1DC3-4206-A99E-BE8AC2F147AE}" destId="{8038E068-70E4-495D-8CC6-FEC89C0AFA74}" srcOrd="1" destOrd="0" parTransId="{D148E917-146F-469C-84C6-4DBF909EDD0F}" sibTransId="{E13E2E4D-8EA8-4451-973B-E63AE64897EA}"/>
    <dgm:cxn modelId="{D709B994-B151-44BC-B4F6-D532BAB11F36}" srcId="{1160E140-7552-479C-B203-158C8C30984B}" destId="{313EAB1A-1DC3-4206-A99E-BE8AC2F147AE}" srcOrd="0" destOrd="0" parTransId="{15B6701C-F23F-4588-94BE-9F71177A568A}" sibTransId="{23B24418-BB08-4750-A9B6-FF1E64344DAA}"/>
    <dgm:cxn modelId="{1DD220AF-C2B3-408A-A7DC-C5A3A5FA1145}" type="presOf" srcId="{D148E917-146F-469C-84C6-4DBF909EDD0F}" destId="{2C1BCB43-FA49-4733-9129-D5136921147C}" srcOrd="0" destOrd="0" presId="urn:microsoft.com/office/officeart/2005/8/layout/orgChart1"/>
    <dgm:cxn modelId="{F6539C88-020E-4F3C-8F30-6E14C3D38552}" type="presParOf" srcId="{2153693E-254F-4DEE-A140-7047C0420387}" destId="{FF8E609B-D015-4B05-AB33-3B72A343B4AB}" srcOrd="0" destOrd="0" presId="urn:microsoft.com/office/officeart/2005/8/layout/orgChart1"/>
    <dgm:cxn modelId="{258E4710-550C-445B-AEE1-30CB264B7CBF}" type="presParOf" srcId="{FF8E609B-D015-4B05-AB33-3B72A343B4AB}" destId="{1843A0C8-B004-49FD-8927-25D7D09EBE2F}" srcOrd="0" destOrd="0" presId="urn:microsoft.com/office/officeart/2005/8/layout/orgChart1"/>
    <dgm:cxn modelId="{DF96E88A-1BDF-4266-B5C1-276F753E070E}" type="presParOf" srcId="{1843A0C8-B004-49FD-8927-25D7D09EBE2F}" destId="{5004336B-DF77-443E-BDB2-52275683CB6F}" srcOrd="0" destOrd="0" presId="urn:microsoft.com/office/officeart/2005/8/layout/orgChart1"/>
    <dgm:cxn modelId="{37E123ED-1AAA-49A3-9B2E-6DF751342BF1}" type="presParOf" srcId="{1843A0C8-B004-49FD-8927-25D7D09EBE2F}" destId="{92E44A91-E50C-4135-BCC8-B65223B132B6}" srcOrd="1" destOrd="0" presId="urn:microsoft.com/office/officeart/2005/8/layout/orgChart1"/>
    <dgm:cxn modelId="{3F1AE16C-4F19-45C1-9B30-3D4496104D0B}" type="presParOf" srcId="{FF8E609B-D015-4B05-AB33-3B72A343B4AB}" destId="{2850E4F7-E747-41EC-9952-76F172515764}" srcOrd="1" destOrd="0" presId="urn:microsoft.com/office/officeart/2005/8/layout/orgChart1"/>
    <dgm:cxn modelId="{7EDCB523-425D-4848-8E2C-D5262D62C4F2}" type="presParOf" srcId="{2850E4F7-E747-41EC-9952-76F172515764}" destId="{C73716F3-21DF-4F4D-8CB5-F4A96105EC26}" srcOrd="0" destOrd="0" presId="urn:microsoft.com/office/officeart/2005/8/layout/orgChart1"/>
    <dgm:cxn modelId="{58300C86-9FC4-4019-A97C-707E731ED425}" type="presParOf" srcId="{2850E4F7-E747-41EC-9952-76F172515764}" destId="{D5285938-01AE-4CA1-B99D-77973E7361DE}" srcOrd="1" destOrd="0" presId="urn:microsoft.com/office/officeart/2005/8/layout/orgChart1"/>
    <dgm:cxn modelId="{E8DD0A6E-5B48-4722-970C-F28171044C96}" type="presParOf" srcId="{D5285938-01AE-4CA1-B99D-77973E7361DE}" destId="{614BAAF6-8D24-46BA-9B8B-3BA22798D1CE}" srcOrd="0" destOrd="0" presId="urn:microsoft.com/office/officeart/2005/8/layout/orgChart1"/>
    <dgm:cxn modelId="{EBA523D0-FF3B-40AD-9BD9-C8AE4C0CC2F8}" type="presParOf" srcId="{614BAAF6-8D24-46BA-9B8B-3BA22798D1CE}" destId="{BD28D542-75B4-4D16-803B-B2F28F9C867D}" srcOrd="0" destOrd="0" presId="urn:microsoft.com/office/officeart/2005/8/layout/orgChart1"/>
    <dgm:cxn modelId="{030A5B6B-A255-44F7-9397-F7ECAA21E23D}" type="presParOf" srcId="{614BAAF6-8D24-46BA-9B8B-3BA22798D1CE}" destId="{D0775685-499D-4004-AE09-CE16FAD8A6E7}" srcOrd="1" destOrd="0" presId="urn:microsoft.com/office/officeart/2005/8/layout/orgChart1"/>
    <dgm:cxn modelId="{5FC80086-D0EB-4CA4-9AFD-8FDCBC099B42}" type="presParOf" srcId="{D5285938-01AE-4CA1-B99D-77973E7361DE}" destId="{14279108-6446-4DB2-8B9A-1FBA83805C64}" srcOrd="1" destOrd="0" presId="urn:microsoft.com/office/officeart/2005/8/layout/orgChart1"/>
    <dgm:cxn modelId="{1E4FA962-EC44-467F-B5ED-D24DB1546482}" type="presParOf" srcId="{D5285938-01AE-4CA1-B99D-77973E7361DE}" destId="{C0D4C854-76B6-491F-90F2-B2E53F2C554D}" srcOrd="2" destOrd="0" presId="urn:microsoft.com/office/officeart/2005/8/layout/orgChart1"/>
    <dgm:cxn modelId="{59845E11-9D99-49DC-93F8-F29429637D57}" type="presParOf" srcId="{2850E4F7-E747-41EC-9952-76F172515764}" destId="{2C1BCB43-FA49-4733-9129-D5136921147C}" srcOrd="2" destOrd="0" presId="urn:microsoft.com/office/officeart/2005/8/layout/orgChart1"/>
    <dgm:cxn modelId="{28EC2535-4668-47DD-A66D-32F2E46AEE8B}" type="presParOf" srcId="{2850E4F7-E747-41EC-9952-76F172515764}" destId="{3300CE48-9C41-416F-BF7F-8B0735E9D6D4}" srcOrd="3" destOrd="0" presId="urn:microsoft.com/office/officeart/2005/8/layout/orgChart1"/>
    <dgm:cxn modelId="{C1EB3075-CBBB-4EB7-B86E-CAA5A39E096C}" type="presParOf" srcId="{3300CE48-9C41-416F-BF7F-8B0735E9D6D4}" destId="{F2848011-7756-4437-803A-70E4B7E4AF78}" srcOrd="0" destOrd="0" presId="urn:microsoft.com/office/officeart/2005/8/layout/orgChart1"/>
    <dgm:cxn modelId="{261B04BD-DFBB-4C71-92B0-70EF54F08FA9}" type="presParOf" srcId="{F2848011-7756-4437-803A-70E4B7E4AF78}" destId="{F0CD5130-827C-4E4D-9BA8-4FB0103D62B5}" srcOrd="0" destOrd="0" presId="urn:microsoft.com/office/officeart/2005/8/layout/orgChart1"/>
    <dgm:cxn modelId="{797CBB6F-3A36-425F-8819-26F7700F631B}" type="presParOf" srcId="{F2848011-7756-4437-803A-70E4B7E4AF78}" destId="{0EF9EBB0-65B8-41AC-8476-479DFAB867EF}" srcOrd="1" destOrd="0" presId="urn:microsoft.com/office/officeart/2005/8/layout/orgChart1"/>
    <dgm:cxn modelId="{4AD33103-170A-4C08-B04A-4E5BE069E8C9}" type="presParOf" srcId="{3300CE48-9C41-416F-BF7F-8B0735E9D6D4}" destId="{91508DDF-A151-4EE9-BED6-D0966A98B0C3}" srcOrd="1" destOrd="0" presId="urn:microsoft.com/office/officeart/2005/8/layout/orgChart1"/>
    <dgm:cxn modelId="{E7E939EA-9712-4EED-BA56-6CBE414FE789}" type="presParOf" srcId="{3300CE48-9C41-416F-BF7F-8B0735E9D6D4}" destId="{A3985370-0EAB-4259-9170-B421A3315094}" srcOrd="2" destOrd="0" presId="urn:microsoft.com/office/officeart/2005/8/layout/orgChart1"/>
    <dgm:cxn modelId="{32A63CB2-C978-43F0-A716-D3AD03F5DD26}" type="presParOf" srcId="{FF8E609B-D015-4B05-AB33-3B72A343B4AB}" destId="{14A9AD0A-C36E-4109-8B22-5F73C2C34B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7C88CE-0E86-41E3-B7E9-C5F18330AD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8338F7-4B59-46E2-B3B1-6CE88D23980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Лингвистика</a:t>
          </a:r>
        </a:p>
      </dgm:t>
    </dgm:pt>
    <dgm:pt modelId="{1A1DB6AC-3FC3-4C1B-975A-C5AB6FD88F03}" type="parTrans" cxnId="{807392AD-95DC-4C83-A933-E93CA7B93171}">
      <dgm:prSet/>
      <dgm:spPr/>
      <dgm:t>
        <a:bodyPr/>
        <a:lstStyle/>
        <a:p>
          <a:endParaRPr lang="ru-RU"/>
        </a:p>
      </dgm:t>
    </dgm:pt>
    <dgm:pt modelId="{33B8DEC8-937E-4FCE-8657-D155A23E1549}" type="sibTrans" cxnId="{807392AD-95DC-4C83-A933-E93CA7B93171}">
      <dgm:prSet/>
      <dgm:spPr/>
      <dgm:t>
        <a:bodyPr/>
        <a:lstStyle/>
        <a:p>
          <a:endParaRPr lang="ru-RU"/>
        </a:p>
      </dgm:t>
    </dgm:pt>
    <dgm:pt modelId="{D7369F9A-816C-46DC-94DC-B59007137CA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Перевод и переводоведение</a:t>
          </a:r>
        </a:p>
      </dgm:t>
    </dgm:pt>
    <dgm:pt modelId="{D18D0CF6-5025-4580-B539-F5A36C83269A}" type="parTrans" cxnId="{2B591754-5150-4601-A1A2-772FF01C434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EB3B0AC-8A94-43A6-9ABF-3830A86109A6}" type="sibTrans" cxnId="{2B591754-5150-4601-A1A2-772FF01C4347}">
      <dgm:prSet/>
      <dgm:spPr/>
      <dgm:t>
        <a:bodyPr/>
        <a:lstStyle/>
        <a:p>
          <a:endParaRPr lang="ru-RU"/>
        </a:p>
      </dgm:t>
    </dgm:pt>
    <dgm:pt modelId="{380675BC-2529-4460-B905-08CFEED78498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Теория и методика </a:t>
          </a:r>
          <a:b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</a:br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преподавания иностранных языков культур</a:t>
          </a:r>
        </a:p>
      </dgm:t>
    </dgm:pt>
    <dgm:pt modelId="{F3D9F2D1-C4B7-4CD6-8D1E-E01285587FC0}" type="parTrans" cxnId="{680D2C65-CD0A-4DB0-A8B3-3069E7CD95F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F179E32-CFDB-444B-A635-C497BF4B833C}" type="sibTrans" cxnId="{680D2C65-CD0A-4DB0-A8B3-3069E7CD95F2}">
      <dgm:prSet/>
      <dgm:spPr/>
      <dgm:t>
        <a:bodyPr/>
        <a:lstStyle/>
        <a:p>
          <a:endParaRPr lang="ru-RU"/>
        </a:p>
      </dgm:t>
    </dgm:pt>
    <dgm:pt modelId="{2AE69188-DF80-4514-899D-6A7FF54C576F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Фундаментальная </a:t>
          </a:r>
          <a:b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</a:br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лингвистика</a:t>
          </a:r>
        </a:p>
      </dgm:t>
    </dgm:pt>
    <dgm:pt modelId="{2187BF7E-0F1D-4562-9899-736FE0917CD0}" type="parTrans" cxnId="{D2AF3CC1-C956-4CD9-8DC2-9ADD4EA57B1F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B63242A9-E899-4333-B8A8-0D199BC7A757}" type="sibTrans" cxnId="{D2AF3CC1-C956-4CD9-8DC2-9ADD4EA57B1F}">
      <dgm:prSet/>
      <dgm:spPr/>
      <dgm:t>
        <a:bodyPr/>
        <a:lstStyle/>
        <a:p>
          <a:endParaRPr lang="ru-RU"/>
        </a:p>
      </dgm:t>
    </dgm:pt>
    <dgm:pt modelId="{32825880-0CAE-4A77-97B9-681BBF00D14D}" type="pres">
      <dgm:prSet presAssocID="{E27C88CE-0E86-41E3-B7E9-C5F18330AD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8D0866-6965-445C-A7F8-70A45CC1B276}" type="pres">
      <dgm:prSet presAssocID="{758338F7-4B59-46E2-B3B1-6CE88D23980F}" presName="hierRoot1" presStyleCnt="0">
        <dgm:presLayoutVars>
          <dgm:hierBranch val="init"/>
        </dgm:presLayoutVars>
      </dgm:prSet>
      <dgm:spPr/>
    </dgm:pt>
    <dgm:pt modelId="{DBA07197-39C8-4C3E-B8F5-9306D2779118}" type="pres">
      <dgm:prSet presAssocID="{758338F7-4B59-46E2-B3B1-6CE88D23980F}" presName="rootComposite1" presStyleCnt="0"/>
      <dgm:spPr/>
    </dgm:pt>
    <dgm:pt modelId="{2613CCDF-C63B-4F72-91F0-2006F3C52B13}" type="pres">
      <dgm:prSet presAssocID="{758338F7-4B59-46E2-B3B1-6CE88D23980F}" presName="rootText1" presStyleLbl="node0" presStyleIdx="0" presStyleCnt="1" custLinFactNeighborX="0" custLinFactNeighborY="-382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5A5E63-6BC9-47AF-89BD-6FD1CFE96E11}" type="pres">
      <dgm:prSet presAssocID="{758338F7-4B59-46E2-B3B1-6CE88D23980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31BEC0F-BB88-445E-8B65-60FA96950989}" type="pres">
      <dgm:prSet presAssocID="{758338F7-4B59-46E2-B3B1-6CE88D23980F}" presName="hierChild2" presStyleCnt="0"/>
      <dgm:spPr/>
    </dgm:pt>
    <dgm:pt modelId="{2CE9E795-D8AF-4563-B8C9-426A369FE563}" type="pres">
      <dgm:prSet presAssocID="{D18D0CF6-5025-4580-B539-F5A36C83269A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DD62C4A-9CC0-431E-8CDC-707743BFC5F0}" type="pres">
      <dgm:prSet presAssocID="{D7369F9A-816C-46DC-94DC-B59007137CA5}" presName="hierRoot2" presStyleCnt="0">
        <dgm:presLayoutVars>
          <dgm:hierBranch val="init"/>
        </dgm:presLayoutVars>
      </dgm:prSet>
      <dgm:spPr/>
    </dgm:pt>
    <dgm:pt modelId="{D53E2249-8BFF-495C-9005-C8458BB5DA74}" type="pres">
      <dgm:prSet presAssocID="{D7369F9A-816C-46DC-94DC-B59007137CA5}" presName="rootComposite" presStyleCnt="0"/>
      <dgm:spPr/>
    </dgm:pt>
    <dgm:pt modelId="{19C8ED2D-91E4-4FE3-934D-01A6DF411B66}" type="pres">
      <dgm:prSet presAssocID="{D7369F9A-816C-46DC-94DC-B59007137CA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B3712F-F74E-4B2E-B1CB-98AD28407F7E}" type="pres">
      <dgm:prSet presAssocID="{D7369F9A-816C-46DC-94DC-B59007137CA5}" presName="rootConnector" presStyleLbl="node2" presStyleIdx="0" presStyleCnt="3"/>
      <dgm:spPr/>
      <dgm:t>
        <a:bodyPr/>
        <a:lstStyle/>
        <a:p>
          <a:endParaRPr lang="ru-RU"/>
        </a:p>
      </dgm:t>
    </dgm:pt>
    <dgm:pt modelId="{3033934F-2F13-4E2E-9350-79B25DF06FC3}" type="pres">
      <dgm:prSet presAssocID="{D7369F9A-816C-46DC-94DC-B59007137CA5}" presName="hierChild4" presStyleCnt="0"/>
      <dgm:spPr/>
    </dgm:pt>
    <dgm:pt modelId="{3F962A26-5672-4458-8059-26F11803C729}" type="pres">
      <dgm:prSet presAssocID="{D7369F9A-816C-46DC-94DC-B59007137CA5}" presName="hierChild5" presStyleCnt="0"/>
      <dgm:spPr/>
    </dgm:pt>
    <dgm:pt modelId="{0381A3FA-469C-4D35-BD2A-F261C720E3AB}" type="pres">
      <dgm:prSet presAssocID="{F3D9F2D1-C4B7-4CD6-8D1E-E01285587FC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C1BE87D-4DC6-40B1-A413-1FCDFED1D5DF}" type="pres">
      <dgm:prSet presAssocID="{380675BC-2529-4460-B905-08CFEED78498}" presName="hierRoot2" presStyleCnt="0">
        <dgm:presLayoutVars>
          <dgm:hierBranch val="init"/>
        </dgm:presLayoutVars>
      </dgm:prSet>
      <dgm:spPr/>
    </dgm:pt>
    <dgm:pt modelId="{18D2EA5C-264A-4CA6-93F5-64B7DD57D30C}" type="pres">
      <dgm:prSet presAssocID="{380675BC-2529-4460-B905-08CFEED78498}" presName="rootComposite" presStyleCnt="0"/>
      <dgm:spPr/>
    </dgm:pt>
    <dgm:pt modelId="{9C34CD26-A2D8-4A52-AAEF-4F05F7B3851E}" type="pres">
      <dgm:prSet presAssocID="{380675BC-2529-4460-B905-08CFEED78498}" presName="rootText" presStyleLbl="node2" presStyleIdx="1" presStyleCnt="3" custLinFactNeighborX="-1018" custLinFactNeighborY="-20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B74DFA-A5EB-43A2-AAA8-F86D11D4DC82}" type="pres">
      <dgm:prSet presAssocID="{380675BC-2529-4460-B905-08CFEED78498}" presName="rootConnector" presStyleLbl="node2" presStyleIdx="1" presStyleCnt="3"/>
      <dgm:spPr/>
      <dgm:t>
        <a:bodyPr/>
        <a:lstStyle/>
        <a:p>
          <a:endParaRPr lang="ru-RU"/>
        </a:p>
      </dgm:t>
    </dgm:pt>
    <dgm:pt modelId="{29601CDE-FC02-49C3-8FBD-C7D67EAA0CB9}" type="pres">
      <dgm:prSet presAssocID="{380675BC-2529-4460-B905-08CFEED78498}" presName="hierChild4" presStyleCnt="0"/>
      <dgm:spPr/>
    </dgm:pt>
    <dgm:pt modelId="{39E570CD-D882-4C61-AB12-51F00931A603}" type="pres">
      <dgm:prSet presAssocID="{380675BC-2529-4460-B905-08CFEED78498}" presName="hierChild5" presStyleCnt="0"/>
      <dgm:spPr/>
    </dgm:pt>
    <dgm:pt modelId="{98C0485F-B9BD-47EE-BC69-2B5F2AAF781F}" type="pres">
      <dgm:prSet presAssocID="{2187BF7E-0F1D-4562-9899-736FE0917CD0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33A872C-D7C8-4D94-8DCF-D266F77ED90D}" type="pres">
      <dgm:prSet presAssocID="{2AE69188-DF80-4514-899D-6A7FF54C576F}" presName="hierRoot2" presStyleCnt="0">
        <dgm:presLayoutVars>
          <dgm:hierBranch val="init"/>
        </dgm:presLayoutVars>
      </dgm:prSet>
      <dgm:spPr/>
    </dgm:pt>
    <dgm:pt modelId="{339E0820-AB8D-4588-80A9-1E568034985C}" type="pres">
      <dgm:prSet presAssocID="{2AE69188-DF80-4514-899D-6A7FF54C576F}" presName="rootComposite" presStyleCnt="0"/>
      <dgm:spPr/>
    </dgm:pt>
    <dgm:pt modelId="{13BC79AB-D3BD-49A3-AF46-B8915749CBC5}" type="pres">
      <dgm:prSet presAssocID="{2AE69188-DF80-4514-899D-6A7FF54C576F}" presName="rootText" presStyleLbl="node2" presStyleIdx="2" presStyleCnt="3" custScaleX="97360" custScaleY="97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79AE19-CEC0-4785-8A05-ED3BC98A789C}" type="pres">
      <dgm:prSet presAssocID="{2AE69188-DF80-4514-899D-6A7FF54C576F}" presName="rootConnector" presStyleLbl="node2" presStyleIdx="2" presStyleCnt="3"/>
      <dgm:spPr/>
      <dgm:t>
        <a:bodyPr/>
        <a:lstStyle/>
        <a:p>
          <a:endParaRPr lang="ru-RU"/>
        </a:p>
      </dgm:t>
    </dgm:pt>
    <dgm:pt modelId="{4F978713-687B-404A-8A3F-5473FC348660}" type="pres">
      <dgm:prSet presAssocID="{2AE69188-DF80-4514-899D-6A7FF54C576F}" presName="hierChild4" presStyleCnt="0"/>
      <dgm:spPr/>
    </dgm:pt>
    <dgm:pt modelId="{1ED8FA5B-07EE-4300-BD02-B408B7787ED2}" type="pres">
      <dgm:prSet presAssocID="{2AE69188-DF80-4514-899D-6A7FF54C576F}" presName="hierChild5" presStyleCnt="0"/>
      <dgm:spPr/>
    </dgm:pt>
    <dgm:pt modelId="{98F594D4-766E-4C79-A4F3-3682BB02AC55}" type="pres">
      <dgm:prSet presAssocID="{758338F7-4B59-46E2-B3B1-6CE88D23980F}" presName="hierChild3" presStyleCnt="0"/>
      <dgm:spPr/>
    </dgm:pt>
  </dgm:ptLst>
  <dgm:cxnLst>
    <dgm:cxn modelId="{78E30090-0A27-4CF0-A7FC-E789AB700455}" type="presOf" srcId="{E27C88CE-0E86-41E3-B7E9-C5F18330ADDD}" destId="{32825880-0CAE-4A77-97B9-681BBF00D14D}" srcOrd="0" destOrd="0" presId="urn:microsoft.com/office/officeart/2005/8/layout/orgChart1"/>
    <dgm:cxn modelId="{0C41F15C-694B-4CB9-9FEA-BE1927B507DA}" type="presOf" srcId="{2AE69188-DF80-4514-899D-6A7FF54C576F}" destId="{13BC79AB-D3BD-49A3-AF46-B8915749CBC5}" srcOrd="0" destOrd="0" presId="urn:microsoft.com/office/officeart/2005/8/layout/orgChart1"/>
    <dgm:cxn modelId="{2B591754-5150-4601-A1A2-772FF01C4347}" srcId="{758338F7-4B59-46E2-B3B1-6CE88D23980F}" destId="{D7369F9A-816C-46DC-94DC-B59007137CA5}" srcOrd="0" destOrd="0" parTransId="{D18D0CF6-5025-4580-B539-F5A36C83269A}" sibTransId="{7EB3B0AC-8A94-43A6-9ABF-3830A86109A6}"/>
    <dgm:cxn modelId="{9DA0D3A2-BA01-4519-BE5B-88971B4AC398}" type="presOf" srcId="{F3D9F2D1-C4B7-4CD6-8D1E-E01285587FC0}" destId="{0381A3FA-469C-4D35-BD2A-F261C720E3AB}" srcOrd="0" destOrd="0" presId="urn:microsoft.com/office/officeart/2005/8/layout/orgChart1"/>
    <dgm:cxn modelId="{28256CAD-C1F5-40F4-8860-D056344128FE}" type="presOf" srcId="{2AE69188-DF80-4514-899D-6A7FF54C576F}" destId="{6779AE19-CEC0-4785-8A05-ED3BC98A789C}" srcOrd="1" destOrd="0" presId="urn:microsoft.com/office/officeart/2005/8/layout/orgChart1"/>
    <dgm:cxn modelId="{F9D348D7-E5AF-43AE-91C2-947D5566A199}" type="presOf" srcId="{D7369F9A-816C-46DC-94DC-B59007137CA5}" destId="{CFB3712F-F74E-4B2E-B1CB-98AD28407F7E}" srcOrd="1" destOrd="0" presId="urn:microsoft.com/office/officeart/2005/8/layout/orgChart1"/>
    <dgm:cxn modelId="{D2AF3CC1-C956-4CD9-8DC2-9ADD4EA57B1F}" srcId="{758338F7-4B59-46E2-B3B1-6CE88D23980F}" destId="{2AE69188-DF80-4514-899D-6A7FF54C576F}" srcOrd="2" destOrd="0" parTransId="{2187BF7E-0F1D-4562-9899-736FE0917CD0}" sibTransId="{B63242A9-E899-4333-B8A8-0D199BC7A757}"/>
    <dgm:cxn modelId="{D65A7084-9358-42FD-B500-8BE464A253BD}" type="presOf" srcId="{2187BF7E-0F1D-4562-9899-736FE0917CD0}" destId="{98C0485F-B9BD-47EE-BC69-2B5F2AAF781F}" srcOrd="0" destOrd="0" presId="urn:microsoft.com/office/officeart/2005/8/layout/orgChart1"/>
    <dgm:cxn modelId="{433F1B14-FD63-489D-B203-74C4B9852A2D}" type="presOf" srcId="{758338F7-4B59-46E2-B3B1-6CE88D23980F}" destId="{2613CCDF-C63B-4F72-91F0-2006F3C52B13}" srcOrd="0" destOrd="0" presId="urn:microsoft.com/office/officeart/2005/8/layout/orgChart1"/>
    <dgm:cxn modelId="{42956846-5A95-4E76-9811-65CF09CB16E6}" type="presOf" srcId="{D7369F9A-816C-46DC-94DC-B59007137CA5}" destId="{19C8ED2D-91E4-4FE3-934D-01A6DF411B66}" srcOrd="0" destOrd="0" presId="urn:microsoft.com/office/officeart/2005/8/layout/orgChart1"/>
    <dgm:cxn modelId="{3457BAEC-6432-4104-8E09-D1DD72375BAE}" type="presOf" srcId="{D18D0CF6-5025-4580-B539-F5A36C83269A}" destId="{2CE9E795-D8AF-4563-B8C9-426A369FE563}" srcOrd="0" destOrd="0" presId="urn:microsoft.com/office/officeart/2005/8/layout/orgChart1"/>
    <dgm:cxn modelId="{807392AD-95DC-4C83-A933-E93CA7B93171}" srcId="{E27C88CE-0E86-41E3-B7E9-C5F18330ADDD}" destId="{758338F7-4B59-46E2-B3B1-6CE88D23980F}" srcOrd="0" destOrd="0" parTransId="{1A1DB6AC-3FC3-4C1B-975A-C5AB6FD88F03}" sibTransId="{33B8DEC8-937E-4FCE-8657-D155A23E1549}"/>
    <dgm:cxn modelId="{680D2C65-CD0A-4DB0-A8B3-3069E7CD95F2}" srcId="{758338F7-4B59-46E2-B3B1-6CE88D23980F}" destId="{380675BC-2529-4460-B905-08CFEED78498}" srcOrd="1" destOrd="0" parTransId="{F3D9F2D1-C4B7-4CD6-8D1E-E01285587FC0}" sibTransId="{EF179E32-CFDB-444B-A635-C497BF4B833C}"/>
    <dgm:cxn modelId="{6D4B4C81-673A-4417-B87B-5DFD4BB50EAB}" type="presOf" srcId="{380675BC-2529-4460-B905-08CFEED78498}" destId="{9C34CD26-A2D8-4A52-AAEF-4F05F7B3851E}" srcOrd="0" destOrd="0" presId="urn:microsoft.com/office/officeart/2005/8/layout/orgChart1"/>
    <dgm:cxn modelId="{C350AEE6-2427-4B6C-8431-ACD1F63B7EE9}" type="presOf" srcId="{380675BC-2529-4460-B905-08CFEED78498}" destId="{23B74DFA-A5EB-43A2-AAA8-F86D11D4DC82}" srcOrd="1" destOrd="0" presId="urn:microsoft.com/office/officeart/2005/8/layout/orgChart1"/>
    <dgm:cxn modelId="{C4F532CF-1A02-46A7-8C02-07CA6330C446}" type="presOf" srcId="{758338F7-4B59-46E2-B3B1-6CE88D23980F}" destId="{515A5E63-6BC9-47AF-89BD-6FD1CFE96E11}" srcOrd="1" destOrd="0" presId="urn:microsoft.com/office/officeart/2005/8/layout/orgChart1"/>
    <dgm:cxn modelId="{3E5A8B3A-6DA0-49BA-8037-D911CB4B1275}" type="presParOf" srcId="{32825880-0CAE-4A77-97B9-681BBF00D14D}" destId="{ED8D0866-6965-445C-A7F8-70A45CC1B276}" srcOrd="0" destOrd="0" presId="urn:microsoft.com/office/officeart/2005/8/layout/orgChart1"/>
    <dgm:cxn modelId="{421DA8BD-7128-4E05-8F60-60AEF5CF8187}" type="presParOf" srcId="{ED8D0866-6965-445C-A7F8-70A45CC1B276}" destId="{DBA07197-39C8-4C3E-B8F5-9306D2779118}" srcOrd="0" destOrd="0" presId="urn:microsoft.com/office/officeart/2005/8/layout/orgChart1"/>
    <dgm:cxn modelId="{365F002F-F0C0-4D1D-9BFB-472A54207EAE}" type="presParOf" srcId="{DBA07197-39C8-4C3E-B8F5-9306D2779118}" destId="{2613CCDF-C63B-4F72-91F0-2006F3C52B13}" srcOrd="0" destOrd="0" presId="urn:microsoft.com/office/officeart/2005/8/layout/orgChart1"/>
    <dgm:cxn modelId="{DA2E6396-7FFA-4DD5-A560-B3B63612829C}" type="presParOf" srcId="{DBA07197-39C8-4C3E-B8F5-9306D2779118}" destId="{515A5E63-6BC9-47AF-89BD-6FD1CFE96E11}" srcOrd="1" destOrd="0" presId="urn:microsoft.com/office/officeart/2005/8/layout/orgChart1"/>
    <dgm:cxn modelId="{5F830B06-AB57-4B5F-99BA-69AF0B02AFC4}" type="presParOf" srcId="{ED8D0866-6965-445C-A7F8-70A45CC1B276}" destId="{731BEC0F-BB88-445E-8B65-60FA96950989}" srcOrd="1" destOrd="0" presId="urn:microsoft.com/office/officeart/2005/8/layout/orgChart1"/>
    <dgm:cxn modelId="{057E670E-ADFE-461B-9C61-9007488F98F2}" type="presParOf" srcId="{731BEC0F-BB88-445E-8B65-60FA96950989}" destId="{2CE9E795-D8AF-4563-B8C9-426A369FE563}" srcOrd="0" destOrd="0" presId="urn:microsoft.com/office/officeart/2005/8/layout/orgChart1"/>
    <dgm:cxn modelId="{392EFF15-6A4C-4D47-B3D1-00E91C081491}" type="presParOf" srcId="{731BEC0F-BB88-445E-8B65-60FA96950989}" destId="{ADD62C4A-9CC0-431E-8CDC-707743BFC5F0}" srcOrd="1" destOrd="0" presId="urn:microsoft.com/office/officeart/2005/8/layout/orgChart1"/>
    <dgm:cxn modelId="{E5357E90-B622-4755-805D-52A55C244FDC}" type="presParOf" srcId="{ADD62C4A-9CC0-431E-8CDC-707743BFC5F0}" destId="{D53E2249-8BFF-495C-9005-C8458BB5DA74}" srcOrd="0" destOrd="0" presId="urn:microsoft.com/office/officeart/2005/8/layout/orgChart1"/>
    <dgm:cxn modelId="{4FC69638-DC4B-478B-AD6F-4C2BCFC9226C}" type="presParOf" srcId="{D53E2249-8BFF-495C-9005-C8458BB5DA74}" destId="{19C8ED2D-91E4-4FE3-934D-01A6DF411B66}" srcOrd="0" destOrd="0" presId="urn:microsoft.com/office/officeart/2005/8/layout/orgChart1"/>
    <dgm:cxn modelId="{EC01F615-2400-4833-BDEA-BEBB560DEBE8}" type="presParOf" srcId="{D53E2249-8BFF-495C-9005-C8458BB5DA74}" destId="{CFB3712F-F74E-4B2E-B1CB-98AD28407F7E}" srcOrd="1" destOrd="0" presId="urn:microsoft.com/office/officeart/2005/8/layout/orgChart1"/>
    <dgm:cxn modelId="{6F71FEEB-40E7-4B64-B315-2B0A367CA95A}" type="presParOf" srcId="{ADD62C4A-9CC0-431E-8CDC-707743BFC5F0}" destId="{3033934F-2F13-4E2E-9350-79B25DF06FC3}" srcOrd="1" destOrd="0" presId="urn:microsoft.com/office/officeart/2005/8/layout/orgChart1"/>
    <dgm:cxn modelId="{A5F9766B-9DBC-45FF-8AA0-E250D6E0A2CC}" type="presParOf" srcId="{ADD62C4A-9CC0-431E-8CDC-707743BFC5F0}" destId="{3F962A26-5672-4458-8059-26F11803C729}" srcOrd="2" destOrd="0" presId="urn:microsoft.com/office/officeart/2005/8/layout/orgChart1"/>
    <dgm:cxn modelId="{3D4195C8-727A-42C5-827B-AE82FCD1474F}" type="presParOf" srcId="{731BEC0F-BB88-445E-8B65-60FA96950989}" destId="{0381A3FA-469C-4D35-BD2A-F261C720E3AB}" srcOrd="2" destOrd="0" presId="urn:microsoft.com/office/officeart/2005/8/layout/orgChart1"/>
    <dgm:cxn modelId="{2FD61EA9-4983-4C64-A696-8290FF7E2C69}" type="presParOf" srcId="{731BEC0F-BB88-445E-8B65-60FA96950989}" destId="{5C1BE87D-4DC6-40B1-A413-1FCDFED1D5DF}" srcOrd="3" destOrd="0" presId="urn:microsoft.com/office/officeart/2005/8/layout/orgChart1"/>
    <dgm:cxn modelId="{FDB1E9FB-5F97-455D-B850-B3242FEF404E}" type="presParOf" srcId="{5C1BE87D-4DC6-40B1-A413-1FCDFED1D5DF}" destId="{18D2EA5C-264A-4CA6-93F5-64B7DD57D30C}" srcOrd="0" destOrd="0" presId="urn:microsoft.com/office/officeart/2005/8/layout/orgChart1"/>
    <dgm:cxn modelId="{B79D20A6-2EFF-4464-B072-423B97882A56}" type="presParOf" srcId="{18D2EA5C-264A-4CA6-93F5-64B7DD57D30C}" destId="{9C34CD26-A2D8-4A52-AAEF-4F05F7B3851E}" srcOrd="0" destOrd="0" presId="urn:microsoft.com/office/officeart/2005/8/layout/orgChart1"/>
    <dgm:cxn modelId="{C9FB9740-00C2-418E-A9FC-B155CA7833EA}" type="presParOf" srcId="{18D2EA5C-264A-4CA6-93F5-64B7DD57D30C}" destId="{23B74DFA-A5EB-43A2-AAA8-F86D11D4DC82}" srcOrd="1" destOrd="0" presId="urn:microsoft.com/office/officeart/2005/8/layout/orgChart1"/>
    <dgm:cxn modelId="{3D2611FF-3059-4BB1-A571-693831E64931}" type="presParOf" srcId="{5C1BE87D-4DC6-40B1-A413-1FCDFED1D5DF}" destId="{29601CDE-FC02-49C3-8FBD-C7D67EAA0CB9}" srcOrd="1" destOrd="0" presId="urn:microsoft.com/office/officeart/2005/8/layout/orgChart1"/>
    <dgm:cxn modelId="{8D2E4AE2-AAC1-4B90-BDED-7F4F92F0949B}" type="presParOf" srcId="{5C1BE87D-4DC6-40B1-A413-1FCDFED1D5DF}" destId="{39E570CD-D882-4C61-AB12-51F00931A603}" srcOrd="2" destOrd="0" presId="urn:microsoft.com/office/officeart/2005/8/layout/orgChart1"/>
    <dgm:cxn modelId="{4C8A605E-CE56-4EC7-94BE-49F771106B3C}" type="presParOf" srcId="{731BEC0F-BB88-445E-8B65-60FA96950989}" destId="{98C0485F-B9BD-47EE-BC69-2B5F2AAF781F}" srcOrd="4" destOrd="0" presId="urn:microsoft.com/office/officeart/2005/8/layout/orgChart1"/>
    <dgm:cxn modelId="{D824DDAC-E4FA-40FB-BA05-382F2C1CF60B}" type="presParOf" srcId="{731BEC0F-BB88-445E-8B65-60FA96950989}" destId="{933A872C-D7C8-4D94-8DCF-D266F77ED90D}" srcOrd="5" destOrd="0" presId="urn:microsoft.com/office/officeart/2005/8/layout/orgChart1"/>
    <dgm:cxn modelId="{BEFF4A9A-C7AD-4512-9B82-91EF96322EA5}" type="presParOf" srcId="{933A872C-D7C8-4D94-8DCF-D266F77ED90D}" destId="{339E0820-AB8D-4588-80A9-1E568034985C}" srcOrd="0" destOrd="0" presId="urn:microsoft.com/office/officeart/2005/8/layout/orgChart1"/>
    <dgm:cxn modelId="{389B1AF5-AA92-41C2-98F0-C5501CEC108A}" type="presParOf" srcId="{339E0820-AB8D-4588-80A9-1E568034985C}" destId="{13BC79AB-D3BD-49A3-AF46-B8915749CBC5}" srcOrd="0" destOrd="0" presId="urn:microsoft.com/office/officeart/2005/8/layout/orgChart1"/>
    <dgm:cxn modelId="{7C68E5D5-A53D-49D3-A8D1-D2835307D7BE}" type="presParOf" srcId="{339E0820-AB8D-4588-80A9-1E568034985C}" destId="{6779AE19-CEC0-4785-8A05-ED3BC98A789C}" srcOrd="1" destOrd="0" presId="urn:microsoft.com/office/officeart/2005/8/layout/orgChart1"/>
    <dgm:cxn modelId="{59ACCEA8-9C1C-40B0-8D7A-61B7C670C4E1}" type="presParOf" srcId="{933A872C-D7C8-4D94-8DCF-D266F77ED90D}" destId="{4F978713-687B-404A-8A3F-5473FC348660}" srcOrd="1" destOrd="0" presId="urn:microsoft.com/office/officeart/2005/8/layout/orgChart1"/>
    <dgm:cxn modelId="{197F2F40-906D-4511-A564-540B476077F1}" type="presParOf" srcId="{933A872C-D7C8-4D94-8DCF-D266F77ED90D}" destId="{1ED8FA5B-07EE-4300-BD02-B408B7787ED2}" srcOrd="2" destOrd="0" presId="urn:microsoft.com/office/officeart/2005/8/layout/orgChart1"/>
    <dgm:cxn modelId="{C2F09ED1-B24F-4C17-91A4-9080F720F3CF}" type="presParOf" srcId="{ED8D0866-6965-445C-A7F8-70A45CC1B276}" destId="{98F594D4-766E-4C79-A4F3-3682BB02AC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4A9A95-5539-4406-9F6F-4E90BA59935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E90635-67EF-441E-9A61-0BF7950D2FB4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Школа международных отношений</a:t>
          </a:r>
        </a:p>
      </dgm:t>
    </dgm:pt>
    <dgm:pt modelId="{920CCB86-ED41-4743-A83C-511AE2E977BE}" type="parTrans" cxnId="{9703C43C-C6E0-4AC8-847D-6E83363E4D5D}">
      <dgm:prSet/>
      <dgm:spPr/>
      <dgm:t>
        <a:bodyPr/>
        <a:lstStyle/>
        <a:p>
          <a:endParaRPr lang="ru-RU"/>
        </a:p>
      </dgm:t>
    </dgm:pt>
    <dgm:pt modelId="{0924F969-574E-409B-A68A-B1E257E883BB}" type="sibTrans" cxnId="{9703C43C-C6E0-4AC8-847D-6E83363E4D5D}">
      <dgm:prSet/>
      <dgm:spPr/>
      <dgm:t>
        <a:bodyPr/>
        <a:lstStyle/>
        <a:p>
          <a:endParaRPr lang="ru-RU"/>
        </a:p>
      </dgm:t>
    </dgm:pt>
    <dgm:pt modelId="{54B35124-1DD9-44F5-882D-C23A484D6238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МОПР</a:t>
          </a:r>
        </a:p>
      </dgm:t>
    </dgm:pt>
    <dgm:pt modelId="{E91E0FD3-0012-4B45-A40B-73D5249EBCBD}" type="parTrans" cxnId="{33CC1799-B145-4B67-8889-F734F95ABA9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A78B47C-E651-4885-B8B5-0DF9B820C00B}" type="sibTrans" cxnId="{33CC1799-B145-4B67-8889-F734F95ABA9E}">
      <dgm:prSet/>
      <dgm:spPr/>
      <dgm:t>
        <a:bodyPr/>
        <a:lstStyle/>
        <a:p>
          <a:endParaRPr lang="ru-RU"/>
        </a:p>
      </dgm:t>
    </dgm:pt>
    <dgm:pt modelId="{828878A0-6F6B-4C85-BE31-11E8704F9313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РКИ</a:t>
          </a:r>
        </a:p>
        <a:p>
          <a:r>
            <a:rPr lang="ru-RU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(Русский как иностранный)</a:t>
          </a:r>
        </a:p>
      </dgm:t>
    </dgm:pt>
    <dgm:pt modelId="{C57AA065-EA5C-4C52-A0E6-4FEF6FD6C78F}" type="sibTrans" cxnId="{59A98D2A-4E41-4DEB-B780-E089E9E42559}">
      <dgm:prSet/>
      <dgm:spPr/>
      <dgm:t>
        <a:bodyPr/>
        <a:lstStyle/>
        <a:p>
          <a:endParaRPr lang="ru-RU"/>
        </a:p>
      </dgm:t>
    </dgm:pt>
    <dgm:pt modelId="{7E4B7C49-2E42-4AAC-A9D7-AA093AD9A00A}" type="parTrans" cxnId="{59A98D2A-4E41-4DEB-B780-E089E9E4255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4CDE2DC2-09C5-405A-8100-6F034DF925F9}" type="pres">
      <dgm:prSet presAssocID="{F24A9A95-5539-4406-9F6F-4E90BA59935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2FC665-7D5A-42AF-9C1C-B5C6B9E89FAA}" type="pres">
      <dgm:prSet presAssocID="{B0E90635-67EF-441E-9A61-0BF7950D2FB4}" presName="hierRoot1" presStyleCnt="0">
        <dgm:presLayoutVars>
          <dgm:hierBranch val="init"/>
        </dgm:presLayoutVars>
      </dgm:prSet>
      <dgm:spPr/>
    </dgm:pt>
    <dgm:pt modelId="{CC310AF0-5F49-4C33-B7C7-C1B019E29CBE}" type="pres">
      <dgm:prSet presAssocID="{B0E90635-67EF-441E-9A61-0BF7950D2FB4}" presName="rootComposite1" presStyleCnt="0"/>
      <dgm:spPr/>
    </dgm:pt>
    <dgm:pt modelId="{0450BAA3-96AC-4C6A-B4EC-15F4BD3D05AA}" type="pres">
      <dgm:prSet presAssocID="{B0E90635-67EF-441E-9A61-0BF7950D2FB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027B30-5BFC-4110-A005-30ACE8938070}" type="pres">
      <dgm:prSet presAssocID="{B0E90635-67EF-441E-9A61-0BF7950D2FB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69E48B8-9B4B-49F2-933F-617BD8122428}" type="pres">
      <dgm:prSet presAssocID="{B0E90635-67EF-441E-9A61-0BF7950D2FB4}" presName="hierChild2" presStyleCnt="0"/>
      <dgm:spPr/>
    </dgm:pt>
    <dgm:pt modelId="{1B83107E-5773-4C50-98BE-8AD49B858578}" type="pres">
      <dgm:prSet presAssocID="{E91E0FD3-0012-4B45-A40B-73D5249EBCBD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F29DE35-895D-426B-9D9B-FFFAEC9175F8}" type="pres">
      <dgm:prSet presAssocID="{54B35124-1DD9-44F5-882D-C23A484D6238}" presName="hierRoot2" presStyleCnt="0">
        <dgm:presLayoutVars>
          <dgm:hierBranch val="init"/>
        </dgm:presLayoutVars>
      </dgm:prSet>
      <dgm:spPr/>
    </dgm:pt>
    <dgm:pt modelId="{02EDFC7F-18EF-4619-97F5-BA22FB164D8F}" type="pres">
      <dgm:prSet presAssocID="{54B35124-1DD9-44F5-882D-C23A484D6238}" presName="rootComposite" presStyleCnt="0"/>
      <dgm:spPr/>
    </dgm:pt>
    <dgm:pt modelId="{0240867A-0A15-4CF1-8085-B887293F7CFC}" type="pres">
      <dgm:prSet presAssocID="{54B35124-1DD9-44F5-882D-C23A484D6238}" presName="rootText" presStyleLbl="node2" presStyleIdx="0" presStyleCnt="2" custScaleX="79142" custScaleY="734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B3445F-D388-40D4-968A-538208FA9475}" type="pres">
      <dgm:prSet presAssocID="{54B35124-1DD9-44F5-882D-C23A484D6238}" presName="rootConnector" presStyleLbl="node2" presStyleIdx="0" presStyleCnt="2"/>
      <dgm:spPr/>
      <dgm:t>
        <a:bodyPr/>
        <a:lstStyle/>
        <a:p>
          <a:endParaRPr lang="ru-RU"/>
        </a:p>
      </dgm:t>
    </dgm:pt>
    <dgm:pt modelId="{ADC11937-E31F-44C4-A7D6-FA046500DCCC}" type="pres">
      <dgm:prSet presAssocID="{54B35124-1DD9-44F5-882D-C23A484D6238}" presName="hierChild4" presStyleCnt="0"/>
      <dgm:spPr/>
    </dgm:pt>
    <dgm:pt modelId="{E8F239F1-8AC1-451C-9262-829BED93205A}" type="pres">
      <dgm:prSet presAssocID="{54B35124-1DD9-44F5-882D-C23A484D6238}" presName="hierChild5" presStyleCnt="0"/>
      <dgm:spPr/>
    </dgm:pt>
    <dgm:pt modelId="{89A5AE0B-6594-4857-AAE5-262710679E49}" type="pres">
      <dgm:prSet presAssocID="{7E4B7C49-2E42-4AAC-A9D7-AA093AD9A00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8315184F-4122-41B9-B88D-0BDD8A070628}" type="pres">
      <dgm:prSet presAssocID="{828878A0-6F6B-4C85-BE31-11E8704F9313}" presName="hierRoot2" presStyleCnt="0">
        <dgm:presLayoutVars>
          <dgm:hierBranch val="init"/>
        </dgm:presLayoutVars>
      </dgm:prSet>
      <dgm:spPr/>
    </dgm:pt>
    <dgm:pt modelId="{ACDF78D9-52D4-43E0-85A1-CF097E81996E}" type="pres">
      <dgm:prSet presAssocID="{828878A0-6F6B-4C85-BE31-11E8704F9313}" presName="rootComposite" presStyleCnt="0"/>
      <dgm:spPr/>
    </dgm:pt>
    <dgm:pt modelId="{86474B8A-99E1-46A2-AC54-3ECC673B2B3C}" type="pres">
      <dgm:prSet presAssocID="{828878A0-6F6B-4C85-BE31-11E8704F9313}" presName="rootText" presStyleLbl="node2" presStyleIdx="1" presStyleCnt="2" custScaleX="78780" custScaleY="780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684460-A4D6-4447-9405-15698735AE60}" type="pres">
      <dgm:prSet presAssocID="{828878A0-6F6B-4C85-BE31-11E8704F9313}" presName="rootConnector" presStyleLbl="node2" presStyleIdx="1" presStyleCnt="2"/>
      <dgm:spPr/>
      <dgm:t>
        <a:bodyPr/>
        <a:lstStyle/>
        <a:p>
          <a:endParaRPr lang="ru-RU"/>
        </a:p>
      </dgm:t>
    </dgm:pt>
    <dgm:pt modelId="{17480EB4-93EE-48F7-B326-18AC055BA8CE}" type="pres">
      <dgm:prSet presAssocID="{828878A0-6F6B-4C85-BE31-11E8704F9313}" presName="hierChild4" presStyleCnt="0"/>
      <dgm:spPr/>
    </dgm:pt>
    <dgm:pt modelId="{E2F22C78-0C22-4E39-BF4C-63B1D0D2201C}" type="pres">
      <dgm:prSet presAssocID="{828878A0-6F6B-4C85-BE31-11E8704F9313}" presName="hierChild5" presStyleCnt="0"/>
      <dgm:spPr/>
    </dgm:pt>
    <dgm:pt modelId="{E6C75A3B-3FA5-430A-B071-6E9DD3FDAC46}" type="pres">
      <dgm:prSet presAssocID="{B0E90635-67EF-441E-9A61-0BF7950D2FB4}" presName="hierChild3" presStyleCnt="0"/>
      <dgm:spPr/>
    </dgm:pt>
  </dgm:ptLst>
  <dgm:cxnLst>
    <dgm:cxn modelId="{9A2508F5-CC56-4906-9ACA-A52C218D116C}" type="presOf" srcId="{F24A9A95-5539-4406-9F6F-4E90BA599359}" destId="{4CDE2DC2-09C5-405A-8100-6F034DF925F9}" srcOrd="0" destOrd="0" presId="urn:microsoft.com/office/officeart/2005/8/layout/orgChart1"/>
    <dgm:cxn modelId="{89F3EC00-B0A9-4C19-996A-9615D123256D}" type="presOf" srcId="{E91E0FD3-0012-4B45-A40B-73D5249EBCBD}" destId="{1B83107E-5773-4C50-98BE-8AD49B858578}" srcOrd="0" destOrd="0" presId="urn:microsoft.com/office/officeart/2005/8/layout/orgChart1"/>
    <dgm:cxn modelId="{8565918D-3540-4B95-830D-AB5725BA341F}" type="presOf" srcId="{B0E90635-67EF-441E-9A61-0BF7950D2FB4}" destId="{E7027B30-5BFC-4110-A005-30ACE8938070}" srcOrd="1" destOrd="0" presId="urn:microsoft.com/office/officeart/2005/8/layout/orgChart1"/>
    <dgm:cxn modelId="{9E337133-0073-4B99-9CD1-2B0FDB7D4E20}" type="presOf" srcId="{828878A0-6F6B-4C85-BE31-11E8704F9313}" destId="{2F684460-A4D6-4447-9405-15698735AE60}" srcOrd="1" destOrd="0" presId="urn:microsoft.com/office/officeart/2005/8/layout/orgChart1"/>
    <dgm:cxn modelId="{B43ACED5-5FA3-4750-AF94-8F242393F971}" type="presOf" srcId="{54B35124-1DD9-44F5-882D-C23A484D6238}" destId="{4DB3445F-D388-40D4-968A-538208FA9475}" srcOrd="1" destOrd="0" presId="urn:microsoft.com/office/officeart/2005/8/layout/orgChart1"/>
    <dgm:cxn modelId="{7F123C03-69C1-42CF-B0A8-6810C9508343}" type="presOf" srcId="{54B35124-1DD9-44F5-882D-C23A484D6238}" destId="{0240867A-0A15-4CF1-8085-B887293F7CFC}" srcOrd="0" destOrd="0" presId="urn:microsoft.com/office/officeart/2005/8/layout/orgChart1"/>
    <dgm:cxn modelId="{DBAAA9B6-2D92-4F53-8E2C-04E22F0492FA}" type="presOf" srcId="{828878A0-6F6B-4C85-BE31-11E8704F9313}" destId="{86474B8A-99E1-46A2-AC54-3ECC673B2B3C}" srcOrd="0" destOrd="0" presId="urn:microsoft.com/office/officeart/2005/8/layout/orgChart1"/>
    <dgm:cxn modelId="{9703C43C-C6E0-4AC8-847D-6E83363E4D5D}" srcId="{F24A9A95-5539-4406-9F6F-4E90BA599359}" destId="{B0E90635-67EF-441E-9A61-0BF7950D2FB4}" srcOrd="0" destOrd="0" parTransId="{920CCB86-ED41-4743-A83C-511AE2E977BE}" sibTransId="{0924F969-574E-409B-A68A-B1E257E883BB}"/>
    <dgm:cxn modelId="{59A98D2A-4E41-4DEB-B780-E089E9E42559}" srcId="{B0E90635-67EF-441E-9A61-0BF7950D2FB4}" destId="{828878A0-6F6B-4C85-BE31-11E8704F9313}" srcOrd="1" destOrd="0" parTransId="{7E4B7C49-2E42-4AAC-A9D7-AA093AD9A00A}" sibTransId="{C57AA065-EA5C-4C52-A0E6-4FEF6FD6C78F}"/>
    <dgm:cxn modelId="{BDB08B53-9577-4A3A-A724-119EC881BA83}" type="presOf" srcId="{B0E90635-67EF-441E-9A61-0BF7950D2FB4}" destId="{0450BAA3-96AC-4C6A-B4EC-15F4BD3D05AA}" srcOrd="0" destOrd="0" presId="urn:microsoft.com/office/officeart/2005/8/layout/orgChart1"/>
    <dgm:cxn modelId="{D8B78C1B-FC23-40B3-BC15-DEDAF27A8697}" type="presOf" srcId="{7E4B7C49-2E42-4AAC-A9D7-AA093AD9A00A}" destId="{89A5AE0B-6594-4857-AAE5-262710679E49}" srcOrd="0" destOrd="0" presId="urn:microsoft.com/office/officeart/2005/8/layout/orgChart1"/>
    <dgm:cxn modelId="{33CC1799-B145-4B67-8889-F734F95ABA9E}" srcId="{B0E90635-67EF-441E-9A61-0BF7950D2FB4}" destId="{54B35124-1DD9-44F5-882D-C23A484D6238}" srcOrd="0" destOrd="0" parTransId="{E91E0FD3-0012-4B45-A40B-73D5249EBCBD}" sibTransId="{3A78B47C-E651-4885-B8B5-0DF9B820C00B}"/>
    <dgm:cxn modelId="{DE896702-2838-4614-83FB-D1C4A5296D4A}" type="presParOf" srcId="{4CDE2DC2-09C5-405A-8100-6F034DF925F9}" destId="{3B2FC665-7D5A-42AF-9C1C-B5C6B9E89FAA}" srcOrd="0" destOrd="0" presId="urn:microsoft.com/office/officeart/2005/8/layout/orgChart1"/>
    <dgm:cxn modelId="{7F9019D0-125C-4E39-B889-D87ED9133808}" type="presParOf" srcId="{3B2FC665-7D5A-42AF-9C1C-B5C6B9E89FAA}" destId="{CC310AF0-5F49-4C33-B7C7-C1B019E29CBE}" srcOrd="0" destOrd="0" presId="urn:microsoft.com/office/officeart/2005/8/layout/orgChart1"/>
    <dgm:cxn modelId="{1CDC514D-0A37-4595-A3F1-C5A33FCE1247}" type="presParOf" srcId="{CC310AF0-5F49-4C33-B7C7-C1B019E29CBE}" destId="{0450BAA3-96AC-4C6A-B4EC-15F4BD3D05AA}" srcOrd="0" destOrd="0" presId="urn:microsoft.com/office/officeart/2005/8/layout/orgChart1"/>
    <dgm:cxn modelId="{38A3BD11-050C-45DA-9000-D0EEC43698D3}" type="presParOf" srcId="{CC310AF0-5F49-4C33-B7C7-C1B019E29CBE}" destId="{E7027B30-5BFC-4110-A005-30ACE8938070}" srcOrd="1" destOrd="0" presId="urn:microsoft.com/office/officeart/2005/8/layout/orgChart1"/>
    <dgm:cxn modelId="{FD17C6B0-D7D5-477E-A692-5BF00AD8AE75}" type="presParOf" srcId="{3B2FC665-7D5A-42AF-9C1C-B5C6B9E89FAA}" destId="{669E48B8-9B4B-49F2-933F-617BD8122428}" srcOrd="1" destOrd="0" presId="urn:microsoft.com/office/officeart/2005/8/layout/orgChart1"/>
    <dgm:cxn modelId="{95EA99EF-EB93-4638-A7D9-08C52811847C}" type="presParOf" srcId="{669E48B8-9B4B-49F2-933F-617BD8122428}" destId="{1B83107E-5773-4C50-98BE-8AD49B858578}" srcOrd="0" destOrd="0" presId="urn:microsoft.com/office/officeart/2005/8/layout/orgChart1"/>
    <dgm:cxn modelId="{10C66FFD-681C-46FB-A1A8-6D57DBBF861A}" type="presParOf" srcId="{669E48B8-9B4B-49F2-933F-617BD8122428}" destId="{0F29DE35-895D-426B-9D9B-FFFAEC9175F8}" srcOrd="1" destOrd="0" presId="urn:microsoft.com/office/officeart/2005/8/layout/orgChart1"/>
    <dgm:cxn modelId="{37A57B5D-8824-480C-9FB9-0E750CAA520E}" type="presParOf" srcId="{0F29DE35-895D-426B-9D9B-FFFAEC9175F8}" destId="{02EDFC7F-18EF-4619-97F5-BA22FB164D8F}" srcOrd="0" destOrd="0" presId="urn:microsoft.com/office/officeart/2005/8/layout/orgChart1"/>
    <dgm:cxn modelId="{06C4E0F5-05BA-4B0B-8AB7-992DE13CB678}" type="presParOf" srcId="{02EDFC7F-18EF-4619-97F5-BA22FB164D8F}" destId="{0240867A-0A15-4CF1-8085-B887293F7CFC}" srcOrd="0" destOrd="0" presId="urn:microsoft.com/office/officeart/2005/8/layout/orgChart1"/>
    <dgm:cxn modelId="{4262D492-8FA0-49BD-B2AF-DF8E21D10570}" type="presParOf" srcId="{02EDFC7F-18EF-4619-97F5-BA22FB164D8F}" destId="{4DB3445F-D388-40D4-968A-538208FA9475}" srcOrd="1" destOrd="0" presId="urn:microsoft.com/office/officeart/2005/8/layout/orgChart1"/>
    <dgm:cxn modelId="{AF836E17-A9AD-4852-89A8-0D9A8E5909CC}" type="presParOf" srcId="{0F29DE35-895D-426B-9D9B-FFFAEC9175F8}" destId="{ADC11937-E31F-44C4-A7D6-FA046500DCCC}" srcOrd="1" destOrd="0" presId="urn:microsoft.com/office/officeart/2005/8/layout/orgChart1"/>
    <dgm:cxn modelId="{409870ED-6C21-4E6D-A761-255789E18E81}" type="presParOf" srcId="{0F29DE35-895D-426B-9D9B-FFFAEC9175F8}" destId="{E8F239F1-8AC1-451C-9262-829BED93205A}" srcOrd="2" destOrd="0" presId="urn:microsoft.com/office/officeart/2005/8/layout/orgChart1"/>
    <dgm:cxn modelId="{F915FED1-EA57-4281-BAA1-1C8DEB61540B}" type="presParOf" srcId="{669E48B8-9B4B-49F2-933F-617BD8122428}" destId="{89A5AE0B-6594-4857-AAE5-262710679E49}" srcOrd="2" destOrd="0" presId="urn:microsoft.com/office/officeart/2005/8/layout/orgChart1"/>
    <dgm:cxn modelId="{7F67B59A-1D49-4501-8B79-D1FEE97E2F9B}" type="presParOf" srcId="{669E48B8-9B4B-49F2-933F-617BD8122428}" destId="{8315184F-4122-41B9-B88D-0BDD8A070628}" srcOrd="3" destOrd="0" presId="urn:microsoft.com/office/officeart/2005/8/layout/orgChart1"/>
    <dgm:cxn modelId="{61F573B8-187E-4EA9-A8F3-A7727C1CAB69}" type="presParOf" srcId="{8315184F-4122-41B9-B88D-0BDD8A070628}" destId="{ACDF78D9-52D4-43E0-85A1-CF097E81996E}" srcOrd="0" destOrd="0" presId="urn:microsoft.com/office/officeart/2005/8/layout/orgChart1"/>
    <dgm:cxn modelId="{50E6D8F9-E3F2-418C-90EA-0A0342530C8A}" type="presParOf" srcId="{ACDF78D9-52D4-43E0-85A1-CF097E81996E}" destId="{86474B8A-99E1-46A2-AC54-3ECC673B2B3C}" srcOrd="0" destOrd="0" presId="urn:microsoft.com/office/officeart/2005/8/layout/orgChart1"/>
    <dgm:cxn modelId="{BF764128-9A45-4BD9-BA0A-E79151F5E152}" type="presParOf" srcId="{ACDF78D9-52D4-43E0-85A1-CF097E81996E}" destId="{2F684460-A4D6-4447-9405-15698735AE60}" srcOrd="1" destOrd="0" presId="urn:microsoft.com/office/officeart/2005/8/layout/orgChart1"/>
    <dgm:cxn modelId="{380F166F-9936-4FDD-8A4A-EE3C10051613}" type="presParOf" srcId="{8315184F-4122-41B9-B88D-0BDD8A070628}" destId="{17480EB4-93EE-48F7-B326-18AC055BA8CE}" srcOrd="1" destOrd="0" presId="urn:microsoft.com/office/officeart/2005/8/layout/orgChart1"/>
    <dgm:cxn modelId="{02C11EB9-3E7A-4023-B053-D6C812ABB732}" type="presParOf" srcId="{8315184F-4122-41B9-B88D-0BDD8A070628}" destId="{E2F22C78-0C22-4E39-BF4C-63B1D0D2201C}" srcOrd="2" destOrd="0" presId="urn:microsoft.com/office/officeart/2005/8/layout/orgChart1"/>
    <dgm:cxn modelId="{9E8BBDAB-23AA-478B-A340-12B009F79351}" type="presParOf" srcId="{3B2FC665-7D5A-42AF-9C1C-B5C6B9E89FAA}" destId="{E6C75A3B-3FA5-430A-B071-6E9DD3FDAC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CCCF8-F78B-4FCA-85C0-D6E509112F0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BB69F8-092C-4BA9-BA0C-127868EE63CB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5400" b="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МОПР</a:t>
          </a:r>
        </a:p>
      </dgm:t>
    </dgm:pt>
    <dgm:pt modelId="{29A72424-5F7D-4B8C-8C2F-2E5453F24468}" type="parTrans" cxnId="{F641744F-62BF-4F03-9AEA-778057D229FB}">
      <dgm:prSet/>
      <dgm:spPr/>
      <dgm:t>
        <a:bodyPr/>
        <a:lstStyle/>
        <a:p>
          <a:endParaRPr lang="ru-RU"/>
        </a:p>
      </dgm:t>
    </dgm:pt>
    <dgm:pt modelId="{79D2FFC8-72F3-4036-9EDF-9F3AC2CB5DED}" type="sibTrans" cxnId="{F641744F-62BF-4F03-9AEA-778057D229FB}">
      <dgm:prSet/>
      <dgm:spPr/>
      <dgm:t>
        <a:bodyPr/>
        <a:lstStyle/>
        <a:p>
          <a:endParaRPr lang="ru-RU"/>
        </a:p>
      </dgm:t>
    </dgm:pt>
    <dgm:pt modelId="{C95799A4-7D0C-4FF3-A10C-57158CA3DE1A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Международные отношения</a:t>
          </a:r>
        </a:p>
      </dgm:t>
    </dgm:pt>
    <dgm:pt modelId="{0B97A86D-82B4-46C0-90CA-4044577CFF7B}" type="parTrans" cxnId="{8B120D93-B736-4AE7-A205-ACB982E72B2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15B24DB-AE71-4E08-95BE-520A0915B97E}" type="sibTrans" cxnId="{8B120D93-B736-4AE7-A205-ACB982E72B23}">
      <dgm:prSet/>
      <dgm:spPr/>
      <dgm:t>
        <a:bodyPr/>
        <a:lstStyle/>
        <a:p>
          <a:endParaRPr lang="ru-RU"/>
        </a:p>
      </dgm:t>
    </dgm:pt>
    <dgm:pt modelId="{1E2854F0-7600-4CE2-A243-E82D9EFCEB33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Зарубежное регионоведение</a:t>
          </a:r>
        </a:p>
      </dgm:t>
    </dgm:pt>
    <dgm:pt modelId="{8F34F7E4-364F-4AAF-A8ED-8C5C080C0194}" type="parTrans" cxnId="{237982F2-F917-43AE-B535-F3B0C0EC690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A4A311F-4861-4500-AFF0-A3EA42C5B9AC}" type="sibTrans" cxnId="{237982F2-F917-43AE-B535-F3B0C0EC6908}">
      <dgm:prSet/>
      <dgm:spPr/>
      <dgm:t>
        <a:bodyPr/>
        <a:lstStyle/>
        <a:p>
          <a:endParaRPr lang="ru-RU"/>
        </a:p>
      </dgm:t>
    </dgm:pt>
    <dgm:pt modelId="{3E73B017-D39F-4766-BE5B-DBF6709661CB}" type="asst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u="none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Азиатские исследования</a:t>
          </a:r>
        </a:p>
      </dgm:t>
    </dgm:pt>
    <dgm:pt modelId="{15C94B0B-CDFE-426B-983F-15512F2E15FA}" type="parTrans" cxnId="{920BA2D0-D2DE-4C9F-B231-E3D517CC9E8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92C923B2-17E3-4130-9B29-BA3284EC883B}" type="sibTrans" cxnId="{920BA2D0-D2DE-4C9F-B231-E3D517CC9E8D}">
      <dgm:prSet/>
      <dgm:spPr/>
      <dgm:t>
        <a:bodyPr/>
        <a:lstStyle/>
        <a:p>
          <a:endParaRPr lang="ru-RU"/>
        </a:p>
      </dgm:t>
    </dgm:pt>
    <dgm:pt modelId="{BF67A6EA-BB88-4128-8665-FBACFC942523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Евразийские исследования: Россия и сопредельные регионы</a:t>
          </a:r>
        </a:p>
      </dgm:t>
    </dgm:pt>
    <dgm:pt modelId="{D11DF440-0688-4B92-BE55-EEAB372E2B4B}" type="parTrans" cxnId="{F733397A-8FEF-4C7F-99C4-5162DAB9853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A8528E65-116C-4EA3-98F9-2D2BAC41B822}" type="sibTrans" cxnId="{F733397A-8FEF-4C7F-99C4-5162DAB9853F}">
      <dgm:prSet/>
      <dgm:spPr/>
      <dgm:t>
        <a:bodyPr/>
        <a:lstStyle/>
        <a:p>
          <a:endParaRPr lang="ru-RU"/>
        </a:p>
      </dgm:t>
    </dgm:pt>
    <dgm:pt modelId="{0AC7EE26-C22C-4B1D-9102-3553E88EC791}" type="pres">
      <dgm:prSet presAssocID="{55BCCCF8-F78B-4FCA-85C0-D6E509112F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8F6DFFD-08E2-4086-BA68-E28D017E2377}" type="pres">
      <dgm:prSet presAssocID="{CEBB69F8-092C-4BA9-BA0C-127868EE63CB}" presName="hierRoot1" presStyleCnt="0">
        <dgm:presLayoutVars>
          <dgm:hierBranch val="init"/>
        </dgm:presLayoutVars>
      </dgm:prSet>
      <dgm:spPr/>
    </dgm:pt>
    <dgm:pt modelId="{A004A0F6-D84D-4966-80D8-7A5800BBFC17}" type="pres">
      <dgm:prSet presAssocID="{CEBB69F8-092C-4BA9-BA0C-127868EE63CB}" presName="rootComposite1" presStyleCnt="0"/>
      <dgm:spPr/>
    </dgm:pt>
    <dgm:pt modelId="{2CE13EBB-C23F-49D1-8234-255D977C46F8}" type="pres">
      <dgm:prSet presAssocID="{CEBB69F8-092C-4BA9-BA0C-127868EE63CB}" presName="rootText1" presStyleLbl="node0" presStyleIdx="0" presStyleCnt="1" custScaleX="3128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2FC4AB-3B43-4309-AE2E-B652E518C3FA}" type="pres">
      <dgm:prSet presAssocID="{CEBB69F8-092C-4BA9-BA0C-127868EE63C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3F6BA2F-6B84-4076-A07F-FBF07E698ED1}" type="pres">
      <dgm:prSet presAssocID="{CEBB69F8-092C-4BA9-BA0C-127868EE63CB}" presName="hierChild2" presStyleCnt="0"/>
      <dgm:spPr/>
    </dgm:pt>
    <dgm:pt modelId="{AA0AB07F-23A8-4564-AC61-B77F89D48F10}" type="pres">
      <dgm:prSet presAssocID="{0B97A86D-82B4-46C0-90CA-4044577CFF7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8324E1A0-7163-4FB6-8141-D29BAE3D852B}" type="pres">
      <dgm:prSet presAssocID="{C95799A4-7D0C-4FF3-A10C-57158CA3DE1A}" presName="hierRoot2" presStyleCnt="0">
        <dgm:presLayoutVars>
          <dgm:hierBranch val="init"/>
        </dgm:presLayoutVars>
      </dgm:prSet>
      <dgm:spPr/>
    </dgm:pt>
    <dgm:pt modelId="{1B7CFB0E-3136-4180-B949-D47BF4228CF0}" type="pres">
      <dgm:prSet presAssocID="{C95799A4-7D0C-4FF3-A10C-57158CA3DE1A}" presName="rootComposite" presStyleCnt="0"/>
      <dgm:spPr/>
    </dgm:pt>
    <dgm:pt modelId="{130287E5-0304-4BE6-AA00-A314EA137ACD}" type="pres">
      <dgm:prSet presAssocID="{C95799A4-7D0C-4FF3-A10C-57158CA3DE1A}" presName="rootText" presStyleLbl="node2" presStyleIdx="0" presStyleCnt="2" custScaleX="217661" custScaleY="227457" custLinFactX="-73121" custLinFactNeighborX="-100000" custLinFactNeighborY="121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BF85A6-07F0-49AD-A38C-9568ED01012A}" type="pres">
      <dgm:prSet presAssocID="{C95799A4-7D0C-4FF3-A10C-57158CA3DE1A}" presName="rootConnector" presStyleLbl="node2" presStyleIdx="0" presStyleCnt="2"/>
      <dgm:spPr/>
      <dgm:t>
        <a:bodyPr/>
        <a:lstStyle/>
        <a:p>
          <a:endParaRPr lang="ru-RU"/>
        </a:p>
      </dgm:t>
    </dgm:pt>
    <dgm:pt modelId="{08D3BFA7-3090-4251-9EC9-44BBFD96EE9F}" type="pres">
      <dgm:prSet presAssocID="{C95799A4-7D0C-4FF3-A10C-57158CA3DE1A}" presName="hierChild4" presStyleCnt="0"/>
      <dgm:spPr/>
    </dgm:pt>
    <dgm:pt modelId="{A5F051D7-5E19-40D4-A27D-C68F3430434F}" type="pres">
      <dgm:prSet presAssocID="{C95799A4-7D0C-4FF3-A10C-57158CA3DE1A}" presName="hierChild5" presStyleCnt="0"/>
      <dgm:spPr/>
    </dgm:pt>
    <dgm:pt modelId="{D2FE2C7E-56BA-4C5F-9004-6341A24DC8BD}" type="pres">
      <dgm:prSet presAssocID="{8F34F7E4-364F-4AAF-A8ED-8C5C080C0194}" presName="Name37" presStyleLbl="parChTrans1D2" presStyleIdx="1" presStyleCnt="2"/>
      <dgm:spPr/>
      <dgm:t>
        <a:bodyPr/>
        <a:lstStyle/>
        <a:p>
          <a:endParaRPr lang="ru-RU"/>
        </a:p>
      </dgm:t>
    </dgm:pt>
    <dgm:pt modelId="{FFD53D63-618F-469B-BEAC-0E1FEE56C482}" type="pres">
      <dgm:prSet presAssocID="{1E2854F0-7600-4CE2-A243-E82D9EFCEB33}" presName="hierRoot2" presStyleCnt="0">
        <dgm:presLayoutVars>
          <dgm:hierBranch val="init"/>
        </dgm:presLayoutVars>
      </dgm:prSet>
      <dgm:spPr/>
    </dgm:pt>
    <dgm:pt modelId="{E902CBCC-B8D1-456E-90B4-5B9302C46EAE}" type="pres">
      <dgm:prSet presAssocID="{1E2854F0-7600-4CE2-A243-E82D9EFCEB33}" presName="rootComposite" presStyleCnt="0"/>
      <dgm:spPr/>
    </dgm:pt>
    <dgm:pt modelId="{122B5E25-C8EF-45C4-BB13-008336C51AE1}" type="pres">
      <dgm:prSet presAssocID="{1E2854F0-7600-4CE2-A243-E82D9EFCEB33}" presName="rootText" presStyleLbl="node2" presStyleIdx="1" presStyleCnt="2" custScaleX="194400" custScaleY="225597" custLinFactNeighborX="14213" custLinFactNeighborY="116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7D953F-A0C9-4EA5-9C0E-222021A047A9}" type="pres">
      <dgm:prSet presAssocID="{1E2854F0-7600-4CE2-A243-E82D9EFCEB3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9FF36DE-9B5F-4496-8D88-A04EDBEC4DB2}" type="pres">
      <dgm:prSet presAssocID="{1E2854F0-7600-4CE2-A243-E82D9EFCEB33}" presName="hierChild4" presStyleCnt="0"/>
      <dgm:spPr/>
    </dgm:pt>
    <dgm:pt modelId="{6A1B5EFC-0869-42E4-AAAB-DDB3CB128E0F}" type="pres">
      <dgm:prSet presAssocID="{D11DF440-0688-4B92-BE55-EEAB372E2B4B}" presName="Name37" presStyleLbl="parChTrans1D3" presStyleIdx="0" presStyleCnt="2"/>
      <dgm:spPr/>
      <dgm:t>
        <a:bodyPr/>
        <a:lstStyle/>
        <a:p>
          <a:endParaRPr lang="ru-RU"/>
        </a:p>
      </dgm:t>
    </dgm:pt>
    <dgm:pt modelId="{D2A6CF68-C326-4EA5-BD5B-B11361A70759}" type="pres">
      <dgm:prSet presAssocID="{BF67A6EA-BB88-4128-8665-FBACFC942523}" presName="hierRoot2" presStyleCnt="0">
        <dgm:presLayoutVars>
          <dgm:hierBranch val="init"/>
        </dgm:presLayoutVars>
      </dgm:prSet>
      <dgm:spPr/>
    </dgm:pt>
    <dgm:pt modelId="{1630F0C3-CA37-4409-8618-9555B428E61E}" type="pres">
      <dgm:prSet presAssocID="{BF67A6EA-BB88-4128-8665-FBACFC942523}" presName="rootComposite" presStyleCnt="0"/>
      <dgm:spPr/>
    </dgm:pt>
    <dgm:pt modelId="{044EA481-AB87-415E-A554-BBD20F098A9E}" type="pres">
      <dgm:prSet presAssocID="{BF67A6EA-BB88-4128-8665-FBACFC942523}" presName="rootText" presStyleLbl="node3" presStyleIdx="0" presStyleCnt="1" custScaleX="163613" custScaleY="167226" custLinFactNeighborX="1998" custLinFactNeighborY="-947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DB59C9-88F7-4D8E-AFB4-A6BCA830A1BF}" type="pres">
      <dgm:prSet presAssocID="{BF67A6EA-BB88-4128-8665-FBACFC942523}" presName="rootConnector" presStyleLbl="node3" presStyleIdx="0" presStyleCnt="1"/>
      <dgm:spPr/>
      <dgm:t>
        <a:bodyPr/>
        <a:lstStyle/>
        <a:p>
          <a:endParaRPr lang="ru-RU"/>
        </a:p>
      </dgm:t>
    </dgm:pt>
    <dgm:pt modelId="{B60D1583-FC2F-4F11-B011-EC6CE2A1DD22}" type="pres">
      <dgm:prSet presAssocID="{BF67A6EA-BB88-4128-8665-FBACFC942523}" presName="hierChild4" presStyleCnt="0"/>
      <dgm:spPr/>
    </dgm:pt>
    <dgm:pt modelId="{932FF9FF-0577-48CF-8B5B-87371CD660E2}" type="pres">
      <dgm:prSet presAssocID="{BF67A6EA-BB88-4128-8665-FBACFC942523}" presName="hierChild5" presStyleCnt="0"/>
      <dgm:spPr/>
    </dgm:pt>
    <dgm:pt modelId="{909FA8D6-248F-4862-ABDF-A2D24BA859DF}" type="pres">
      <dgm:prSet presAssocID="{1E2854F0-7600-4CE2-A243-E82D9EFCEB33}" presName="hierChild5" presStyleCnt="0"/>
      <dgm:spPr/>
    </dgm:pt>
    <dgm:pt modelId="{F753CC71-FA95-4E15-AC25-4A2666F79890}" type="pres">
      <dgm:prSet presAssocID="{15C94B0B-CDFE-426B-983F-15512F2E15FA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5666561F-0ABC-4EA4-882D-674AEDA2128F}" type="pres">
      <dgm:prSet presAssocID="{3E73B017-D39F-4766-BE5B-DBF6709661CB}" presName="hierRoot3" presStyleCnt="0">
        <dgm:presLayoutVars>
          <dgm:hierBranch val="init"/>
        </dgm:presLayoutVars>
      </dgm:prSet>
      <dgm:spPr/>
    </dgm:pt>
    <dgm:pt modelId="{B74CCC24-D9FD-4BAB-B84E-4EA53509B96D}" type="pres">
      <dgm:prSet presAssocID="{3E73B017-D39F-4766-BE5B-DBF6709661CB}" presName="rootComposite3" presStyleCnt="0"/>
      <dgm:spPr/>
    </dgm:pt>
    <dgm:pt modelId="{49BCDFA7-6A5B-4642-8A0D-9E3C6E7761B8}" type="pres">
      <dgm:prSet presAssocID="{3E73B017-D39F-4766-BE5B-DBF6709661CB}" presName="rootText3" presStyleLbl="asst2" presStyleIdx="0" presStyleCnt="1" custScaleX="153586" custScaleY="179605" custLinFactY="21693" custLinFactNeighborX="912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2369A9-68DF-45B8-8619-EA574195EA9A}" type="pres">
      <dgm:prSet presAssocID="{3E73B017-D39F-4766-BE5B-DBF6709661CB}" presName="rootConnector3" presStyleLbl="asst2" presStyleIdx="0" presStyleCnt="1"/>
      <dgm:spPr/>
      <dgm:t>
        <a:bodyPr/>
        <a:lstStyle/>
        <a:p>
          <a:endParaRPr lang="ru-RU"/>
        </a:p>
      </dgm:t>
    </dgm:pt>
    <dgm:pt modelId="{4EA0259F-62B8-4542-939E-9E58ADA5113E}" type="pres">
      <dgm:prSet presAssocID="{3E73B017-D39F-4766-BE5B-DBF6709661CB}" presName="hierChild6" presStyleCnt="0"/>
      <dgm:spPr/>
    </dgm:pt>
    <dgm:pt modelId="{97669A31-26A6-45E9-BEC0-B1F4A3122160}" type="pres">
      <dgm:prSet presAssocID="{3E73B017-D39F-4766-BE5B-DBF6709661CB}" presName="hierChild7" presStyleCnt="0"/>
      <dgm:spPr/>
    </dgm:pt>
    <dgm:pt modelId="{090824F4-E944-4A74-BE14-A21D409E39C9}" type="pres">
      <dgm:prSet presAssocID="{CEBB69F8-092C-4BA9-BA0C-127868EE63CB}" presName="hierChild3" presStyleCnt="0"/>
      <dgm:spPr/>
    </dgm:pt>
  </dgm:ptLst>
  <dgm:cxnLst>
    <dgm:cxn modelId="{5CD6FD2B-C8D4-419E-9CB1-18ED70B6A542}" type="presOf" srcId="{C95799A4-7D0C-4FF3-A10C-57158CA3DE1A}" destId="{130287E5-0304-4BE6-AA00-A314EA137ACD}" srcOrd="0" destOrd="0" presId="urn:microsoft.com/office/officeart/2005/8/layout/orgChart1"/>
    <dgm:cxn modelId="{F641744F-62BF-4F03-9AEA-778057D229FB}" srcId="{55BCCCF8-F78B-4FCA-85C0-D6E509112F06}" destId="{CEBB69F8-092C-4BA9-BA0C-127868EE63CB}" srcOrd="0" destOrd="0" parTransId="{29A72424-5F7D-4B8C-8C2F-2E5453F24468}" sibTransId="{79D2FFC8-72F3-4036-9EDF-9F3AC2CB5DED}"/>
    <dgm:cxn modelId="{FC9E278E-1804-4279-A60F-008CDA91B3D5}" type="presOf" srcId="{3E73B017-D39F-4766-BE5B-DBF6709661CB}" destId="{AE2369A9-68DF-45B8-8619-EA574195EA9A}" srcOrd="1" destOrd="0" presId="urn:microsoft.com/office/officeart/2005/8/layout/orgChart1"/>
    <dgm:cxn modelId="{F733397A-8FEF-4C7F-99C4-5162DAB9853F}" srcId="{1E2854F0-7600-4CE2-A243-E82D9EFCEB33}" destId="{BF67A6EA-BB88-4128-8665-FBACFC942523}" srcOrd="1" destOrd="0" parTransId="{D11DF440-0688-4B92-BE55-EEAB372E2B4B}" sibTransId="{A8528E65-116C-4EA3-98F9-2D2BAC41B822}"/>
    <dgm:cxn modelId="{8971CF9C-C2D2-46BD-AF70-C826D77B6E9E}" type="presOf" srcId="{1E2854F0-7600-4CE2-A243-E82D9EFCEB33}" destId="{517D953F-A0C9-4EA5-9C0E-222021A047A9}" srcOrd="1" destOrd="0" presId="urn:microsoft.com/office/officeart/2005/8/layout/orgChart1"/>
    <dgm:cxn modelId="{8B120D93-B736-4AE7-A205-ACB982E72B23}" srcId="{CEBB69F8-092C-4BA9-BA0C-127868EE63CB}" destId="{C95799A4-7D0C-4FF3-A10C-57158CA3DE1A}" srcOrd="0" destOrd="0" parTransId="{0B97A86D-82B4-46C0-90CA-4044577CFF7B}" sibTransId="{815B24DB-AE71-4E08-95BE-520A0915B97E}"/>
    <dgm:cxn modelId="{1FC936C4-120B-4F27-A60D-6EAEDBA7AB57}" type="presOf" srcId="{CEBB69F8-092C-4BA9-BA0C-127868EE63CB}" destId="{2CE13EBB-C23F-49D1-8234-255D977C46F8}" srcOrd="0" destOrd="0" presId="urn:microsoft.com/office/officeart/2005/8/layout/orgChart1"/>
    <dgm:cxn modelId="{7B147245-3FC5-48BC-92FE-D6836C08773D}" type="presOf" srcId="{8F34F7E4-364F-4AAF-A8ED-8C5C080C0194}" destId="{D2FE2C7E-56BA-4C5F-9004-6341A24DC8BD}" srcOrd="0" destOrd="0" presId="urn:microsoft.com/office/officeart/2005/8/layout/orgChart1"/>
    <dgm:cxn modelId="{0D70A785-497A-48A4-95DC-60469D1CA96C}" type="presOf" srcId="{55BCCCF8-F78B-4FCA-85C0-D6E509112F06}" destId="{0AC7EE26-C22C-4B1D-9102-3553E88EC791}" srcOrd="0" destOrd="0" presId="urn:microsoft.com/office/officeart/2005/8/layout/orgChart1"/>
    <dgm:cxn modelId="{A919D8FF-42D5-449D-9D0A-11E92F0B4DA9}" type="presOf" srcId="{0B97A86D-82B4-46C0-90CA-4044577CFF7B}" destId="{AA0AB07F-23A8-4564-AC61-B77F89D48F10}" srcOrd="0" destOrd="0" presId="urn:microsoft.com/office/officeart/2005/8/layout/orgChart1"/>
    <dgm:cxn modelId="{A326D38D-DEDD-4355-96DE-4D5EA6135422}" type="presOf" srcId="{C95799A4-7D0C-4FF3-A10C-57158CA3DE1A}" destId="{02BF85A6-07F0-49AD-A38C-9568ED01012A}" srcOrd="1" destOrd="0" presId="urn:microsoft.com/office/officeart/2005/8/layout/orgChart1"/>
    <dgm:cxn modelId="{B6C36830-894A-4804-B1AF-BF26F8987CC2}" type="presOf" srcId="{CEBB69F8-092C-4BA9-BA0C-127868EE63CB}" destId="{662FC4AB-3B43-4309-AE2E-B652E518C3FA}" srcOrd="1" destOrd="0" presId="urn:microsoft.com/office/officeart/2005/8/layout/orgChart1"/>
    <dgm:cxn modelId="{C4F0C3E8-C5B8-4436-88AA-AAC3ADFFBBD6}" type="presOf" srcId="{3E73B017-D39F-4766-BE5B-DBF6709661CB}" destId="{49BCDFA7-6A5B-4642-8A0D-9E3C6E7761B8}" srcOrd="0" destOrd="0" presId="urn:microsoft.com/office/officeart/2005/8/layout/orgChart1"/>
    <dgm:cxn modelId="{1DB2A8BD-FBF7-4F03-828B-726F392EFA43}" type="presOf" srcId="{BF67A6EA-BB88-4128-8665-FBACFC942523}" destId="{75DB59C9-88F7-4D8E-AFB4-A6BCA830A1BF}" srcOrd="1" destOrd="0" presId="urn:microsoft.com/office/officeart/2005/8/layout/orgChart1"/>
    <dgm:cxn modelId="{A89E34EB-F877-4DA7-9D6F-CD7EF707470F}" type="presOf" srcId="{BF67A6EA-BB88-4128-8665-FBACFC942523}" destId="{044EA481-AB87-415E-A554-BBD20F098A9E}" srcOrd="0" destOrd="0" presId="urn:microsoft.com/office/officeart/2005/8/layout/orgChart1"/>
    <dgm:cxn modelId="{027607CC-8148-420A-85F0-399C68B8F340}" type="presOf" srcId="{1E2854F0-7600-4CE2-A243-E82D9EFCEB33}" destId="{122B5E25-C8EF-45C4-BB13-008336C51AE1}" srcOrd="0" destOrd="0" presId="urn:microsoft.com/office/officeart/2005/8/layout/orgChart1"/>
    <dgm:cxn modelId="{920BA2D0-D2DE-4C9F-B231-E3D517CC9E8D}" srcId="{1E2854F0-7600-4CE2-A243-E82D9EFCEB33}" destId="{3E73B017-D39F-4766-BE5B-DBF6709661CB}" srcOrd="0" destOrd="0" parTransId="{15C94B0B-CDFE-426B-983F-15512F2E15FA}" sibTransId="{92C923B2-17E3-4130-9B29-BA3284EC883B}"/>
    <dgm:cxn modelId="{237982F2-F917-43AE-B535-F3B0C0EC6908}" srcId="{CEBB69F8-092C-4BA9-BA0C-127868EE63CB}" destId="{1E2854F0-7600-4CE2-A243-E82D9EFCEB33}" srcOrd="1" destOrd="0" parTransId="{8F34F7E4-364F-4AAF-A8ED-8C5C080C0194}" sibTransId="{8A4A311F-4861-4500-AFF0-A3EA42C5B9AC}"/>
    <dgm:cxn modelId="{62736FC0-ECB0-4A86-9130-4059BDF88DFC}" type="presOf" srcId="{D11DF440-0688-4B92-BE55-EEAB372E2B4B}" destId="{6A1B5EFC-0869-42E4-AAAB-DDB3CB128E0F}" srcOrd="0" destOrd="0" presId="urn:microsoft.com/office/officeart/2005/8/layout/orgChart1"/>
    <dgm:cxn modelId="{7090CDE7-D8B7-4088-96F8-4D1F6EC88A82}" type="presOf" srcId="{15C94B0B-CDFE-426B-983F-15512F2E15FA}" destId="{F753CC71-FA95-4E15-AC25-4A2666F79890}" srcOrd="0" destOrd="0" presId="urn:microsoft.com/office/officeart/2005/8/layout/orgChart1"/>
    <dgm:cxn modelId="{1E022791-2A78-421F-AA26-B9A7B1B9F3F6}" type="presParOf" srcId="{0AC7EE26-C22C-4B1D-9102-3553E88EC791}" destId="{C8F6DFFD-08E2-4086-BA68-E28D017E2377}" srcOrd="0" destOrd="0" presId="urn:microsoft.com/office/officeart/2005/8/layout/orgChart1"/>
    <dgm:cxn modelId="{5D519F3A-477E-4E9B-941B-37DAD02D110C}" type="presParOf" srcId="{C8F6DFFD-08E2-4086-BA68-E28D017E2377}" destId="{A004A0F6-D84D-4966-80D8-7A5800BBFC17}" srcOrd="0" destOrd="0" presId="urn:microsoft.com/office/officeart/2005/8/layout/orgChart1"/>
    <dgm:cxn modelId="{F78E8854-4452-42B9-9B92-3D24FEF230B8}" type="presParOf" srcId="{A004A0F6-D84D-4966-80D8-7A5800BBFC17}" destId="{2CE13EBB-C23F-49D1-8234-255D977C46F8}" srcOrd="0" destOrd="0" presId="urn:microsoft.com/office/officeart/2005/8/layout/orgChart1"/>
    <dgm:cxn modelId="{849CB09A-E253-4516-A591-4DD3E070E650}" type="presParOf" srcId="{A004A0F6-D84D-4966-80D8-7A5800BBFC17}" destId="{662FC4AB-3B43-4309-AE2E-B652E518C3FA}" srcOrd="1" destOrd="0" presId="urn:microsoft.com/office/officeart/2005/8/layout/orgChart1"/>
    <dgm:cxn modelId="{2DB77ED8-151A-420E-9E7B-7F4D4F9615F2}" type="presParOf" srcId="{C8F6DFFD-08E2-4086-BA68-E28D017E2377}" destId="{C3F6BA2F-6B84-4076-A07F-FBF07E698ED1}" srcOrd="1" destOrd="0" presId="urn:microsoft.com/office/officeart/2005/8/layout/orgChart1"/>
    <dgm:cxn modelId="{37DB0B28-96AC-46DA-9D9A-B06B8D151249}" type="presParOf" srcId="{C3F6BA2F-6B84-4076-A07F-FBF07E698ED1}" destId="{AA0AB07F-23A8-4564-AC61-B77F89D48F10}" srcOrd="0" destOrd="0" presId="urn:microsoft.com/office/officeart/2005/8/layout/orgChart1"/>
    <dgm:cxn modelId="{CA3F2894-306F-4D41-96F2-A979116468A1}" type="presParOf" srcId="{C3F6BA2F-6B84-4076-A07F-FBF07E698ED1}" destId="{8324E1A0-7163-4FB6-8141-D29BAE3D852B}" srcOrd="1" destOrd="0" presId="urn:microsoft.com/office/officeart/2005/8/layout/orgChart1"/>
    <dgm:cxn modelId="{BC1A13F1-A506-4290-ABE2-0C192F7935FE}" type="presParOf" srcId="{8324E1A0-7163-4FB6-8141-D29BAE3D852B}" destId="{1B7CFB0E-3136-4180-B949-D47BF4228CF0}" srcOrd="0" destOrd="0" presId="urn:microsoft.com/office/officeart/2005/8/layout/orgChart1"/>
    <dgm:cxn modelId="{BB1EB52D-1F77-41C8-8FC6-364DDCB0EDD1}" type="presParOf" srcId="{1B7CFB0E-3136-4180-B949-D47BF4228CF0}" destId="{130287E5-0304-4BE6-AA00-A314EA137ACD}" srcOrd="0" destOrd="0" presId="urn:microsoft.com/office/officeart/2005/8/layout/orgChart1"/>
    <dgm:cxn modelId="{6EA10EFC-BF36-4F06-A087-8DB989041224}" type="presParOf" srcId="{1B7CFB0E-3136-4180-B949-D47BF4228CF0}" destId="{02BF85A6-07F0-49AD-A38C-9568ED01012A}" srcOrd="1" destOrd="0" presId="urn:microsoft.com/office/officeart/2005/8/layout/orgChart1"/>
    <dgm:cxn modelId="{2A14611C-1219-41DB-8148-9CBD65F2B304}" type="presParOf" srcId="{8324E1A0-7163-4FB6-8141-D29BAE3D852B}" destId="{08D3BFA7-3090-4251-9EC9-44BBFD96EE9F}" srcOrd="1" destOrd="0" presId="urn:microsoft.com/office/officeart/2005/8/layout/orgChart1"/>
    <dgm:cxn modelId="{B1C2FAD0-A576-480A-B955-A80D429E4C9D}" type="presParOf" srcId="{8324E1A0-7163-4FB6-8141-D29BAE3D852B}" destId="{A5F051D7-5E19-40D4-A27D-C68F3430434F}" srcOrd="2" destOrd="0" presId="urn:microsoft.com/office/officeart/2005/8/layout/orgChart1"/>
    <dgm:cxn modelId="{150EFA94-F2BC-4F54-BE83-55111CCBA129}" type="presParOf" srcId="{C3F6BA2F-6B84-4076-A07F-FBF07E698ED1}" destId="{D2FE2C7E-56BA-4C5F-9004-6341A24DC8BD}" srcOrd="2" destOrd="0" presId="urn:microsoft.com/office/officeart/2005/8/layout/orgChart1"/>
    <dgm:cxn modelId="{2704BC9B-19B6-40E1-BFA3-E5A6CBF3402A}" type="presParOf" srcId="{C3F6BA2F-6B84-4076-A07F-FBF07E698ED1}" destId="{FFD53D63-618F-469B-BEAC-0E1FEE56C482}" srcOrd="3" destOrd="0" presId="urn:microsoft.com/office/officeart/2005/8/layout/orgChart1"/>
    <dgm:cxn modelId="{3381EAD9-3F58-4894-859D-161FB24CA1EF}" type="presParOf" srcId="{FFD53D63-618F-469B-BEAC-0E1FEE56C482}" destId="{E902CBCC-B8D1-456E-90B4-5B9302C46EAE}" srcOrd="0" destOrd="0" presId="urn:microsoft.com/office/officeart/2005/8/layout/orgChart1"/>
    <dgm:cxn modelId="{7BFABFA0-05AB-4A09-BDD3-E305362934CF}" type="presParOf" srcId="{E902CBCC-B8D1-456E-90B4-5B9302C46EAE}" destId="{122B5E25-C8EF-45C4-BB13-008336C51AE1}" srcOrd="0" destOrd="0" presId="urn:microsoft.com/office/officeart/2005/8/layout/orgChart1"/>
    <dgm:cxn modelId="{9FC4A462-D23C-4BA8-87C4-B72001718A7A}" type="presParOf" srcId="{E902CBCC-B8D1-456E-90B4-5B9302C46EAE}" destId="{517D953F-A0C9-4EA5-9C0E-222021A047A9}" srcOrd="1" destOrd="0" presId="urn:microsoft.com/office/officeart/2005/8/layout/orgChart1"/>
    <dgm:cxn modelId="{2EB05180-59E4-48F9-A6CF-6D88063A3DCC}" type="presParOf" srcId="{FFD53D63-618F-469B-BEAC-0E1FEE56C482}" destId="{09FF36DE-9B5F-4496-8D88-A04EDBEC4DB2}" srcOrd="1" destOrd="0" presId="urn:microsoft.com/office/officeart/2005/8/layout/orgChart1"/>
    <dgm:cxn modelId="{F42DE8E8-BE91-4FB4-897F-0BE0EDEF2704}" type="presParOf" srcId="{09FF36DE-9B5F-4496-8D88-A04EDBEC4DB2}" destId="{6A1B5EFC-0869-42E4-AAAB-DDB3CB128E0F}" srcOrd="0" destOrd="0" presId="urn:microsoft.com/office/officeart/2005/8/layout/orgChart1"/>
    <dgm:cxn modelId="{3DB75F70-4CAD-481D-A831-5B2A4AB7C741}" type="presParOf" srcId="{09FF36DE-9B5F-4496-8D88-A04EDBEC4DB2}" destId="{D2A6CF68-C326-4EA5-BD5B-B11361A70759}" srcOrd="1" destOrd="0" presId="urn:microsoft.com/office/officeart/2005/8/layout/orgChart1"/>
    <dgm:cxn modelId="{D2F5FCE4-7181-4FB6-A707-0CD5A8551CBE}" type="presParOf" srcId="{D2A6CF68-C326-4EA5-BD5B-B11361A70759}" destId="{1630F0C3-CA37-4409-8618-9555B428E61E}" srcOrd="0" destOrd="0" presId="urn:microsoft.com/office/officeart/2005/8/layout/orgChart1"/>
    <dgm:cxn modelId="{84F5C7E0-AC21-48B3-967D-17B274256B1A}" type="presParOf" srcId="{1630F0C3-CA37-4409-8618-9555B428E61E}" destId="{044EA481-AB87-415E-A554-BBD20F098A9E}" srcOrd="0" destOrd="0" presId="urn:microsoft.com/office/officeart/2005/8/layout/orgChart1"/>
    <dgm:cxn modelId="{1A79C2CB-3A38-4288-BBB6-025C72CDCB2A}" type="presParOf" srcId="{1630F0C3-CA37-4409-8618-9555B428E61E}" destId="{75DB59C9-88F7-4D8E-AFB4-A6BCA830A1BF}" srcOrd="1" destOrd="0" presId="urn:microsoft.com/office/officeart/2005/8/layout/orgChart1"/>
    <dgm:cxn modelId="{BFB30DFF-5EBD-43EB-AEE8-855201DE9E20}" type="presParOf" srcId="{D2A6CF68-C326-4EA5-BD5B-B11361A70759}" destId="{B60D1583-FC2F-4F11-B011-EC6CE2A1DD22}" srcOrd="1" destOrd="0" presId="urn:microsoft.com/office/officeart/2005/8/layout/orgChart1"/>
    <dgm:cxn modelId="{6363EE6E-ACEB-4B73-B87E-9802D10958AB}" type="presParOf" srcId="{D2A6CF68-C326-4EA5-BD5B-B11361A70759}" destId="{932FF9FF-0577-48CF-8B5B-87371CD660E2}" srcOrd="2" destOrd="0" presId="urn:microsoft.com/office/officeart/2005/8/layout/orgChart1"/>
    <dgm:cxn modelId="{DBE8E2C6-5720-4E70-89FD-73CD55D20E73}" type="presParOf" srcId="{FFD53D63-618F-469B-BEAC-0E1FEE56C482}" destId="{909FA8D6-248F-4862-ABDF-A2D24BA859DF}" srcOrd="2" destOrd="0" presId="urn:microsoft.com/office/officeart/2005/8/layout/orgChart1"/>
    <dgm:cxn modelId="{3D20E5E6-DF10-4FE2-9833-923C9EFA9EAE}" type="presParOf" srcId="{909FA8D6-248F-4862-ABDF-A2D24BA859DF}" destId="{F753CC71-FA95-4E15-AC25-4A2666F79890}" srcOrd="0" destOrd="0" presId="urn:microsoft.com/office/officeart/2005/8/layout/orgChart1"/>
    <dgm:cxn modelId="{B79F098F-6EE2-4AC9-9681-A12E70B05BE2}" type="presParOf" srcId="{909FA8D6-248F-4862-ABDF-A2D24BA859DF}" destId="{5666561F-0ABC-4EA4-882D-674AEDA2128F}" srcOrd="1" destOrd="0" presId="urn:microsoft.com/office/officeart/2005/8/layout/orgChart1"/>
    <dgm:cxn modelId="{010B54F0-BC03-4DF1-A329-0A418598913F}" type="presParOf" srcId="{5666561F-0ABC-4EA4-882D-674AEDA2128F}" destId="{B74CCC24-D9FD-4BAB-B84E-4EA53509B96D}" srcOrd="0" destOrd="0" presId="urn:microsoft.com/office/officeart/2005/8/layout/orgChart1"/>
    <dgm:cxn modelId="{DEAEC74E-AE00-4B59-971F-F7821855FFE9}" type="presParOf" srcId="{B74CCC24-D9FD-4BAB-B84E-4EA53509B96D}" destId="{49BCDFA7-6A5B-4642-8A0D-9E3C6E7761B8}" srcOrd="0" destOrd="0" presId="urn:microsoft.com/office/officeart/2005/8/layout/orgChart1"/>
    <dgm:cxn modelId="{88E18935-AB01-4875-B889-FED071A5D8B2}" type="presParOf" srcId="{B74CCC24-D9FD-4BAB-B84E-4EA53509B96D}" destId="{AE2369A9-68DF-45B8-8619-EA574195EA9A}" srcOrd="1" destOrd="0" presId="urn:microsoft.com/office/officeart/2005/8/layout/orgChart1"/>
    <dgm:cxn modelId="{C8A3EAD0-0D4F-4BB4-A7D9-195BD7178DFD}" type="presParOf" srcId="{5666561F-0ABC-4EA4-882D-674AEDA2128F}" destId="{4EA0259F-62B8-4542-939E-9E58ADA5113E}" srcOrd="1" destOrd="0" presId="urn:microsoft.com/office/officeart/2005/8/layout/orgChart1"/>
    <dgm:cxn modelId="{A985848C-2179-4817-A568-D2F1356E3D4F}" type="presParOf" srcId="{5666561F-0ABC-4EA4-882D-674AEDA2128F}" destId="{97669A31-26A6-45E9-BEC0-B1F4A3122160}" srcOrd="2" destOrd="0" presId="urn:microsoft.com/office/officeart/2005/8/layout/orgChart1"/>
    <dgm:cxn modelId="{1ED93F23-F867-4FD7-8843-78F79C85377A}" type="presParOf" srcId="{C8F6DFFD-08E2-4086-BA68-E28D017E2377}" destId="{090824F4-E944-4A74-BE14-A21D409E39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BCB43-FA49-4733-9129-D5136921147C}">
      <dsp:nvSpPr>
        <dsp:cNvPr id="0" name=""/>
        <dsp:cNvSpPr/>
      </dsp:nvSpPr>
      <dsp:spPr>
        <a:xfrm>
          <a:off x="4452730" y="2708840"/>
          <a:ext cx="2436744" cy="845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906"/>
              </a:lnTo>
              <a:lnTo>
                <a:pt x="2436744" y="422906"/>
              </a:lnTo>
              <a:lnTo>
                <a:pt x="2436744" y="845812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73716F3-21DF-4F4D-8CB5-F4A96105EC26}">
      <dsp:nvSpPr>
        <dsp:cNvPr id="0" name=""/>
        <dsp:cNvSpPr/>
      </dsp:nvSpPr>
      <dsp:spPr>
        <a:xfrm>
          <a:off x="2015985" y="2708840"/>
          <a:ext cx="2436744" cy="845812"/>
        </a:xfrm>
        <a:custGeom>
          <a:avLst/>
          <a:gdLst/>
          <a:ahLst/>
          <a:cxnLst/>
          <a:rect l="0" t="0" r="0" b="0"/>
          <a:pathLst>
            <a:path>
              <a:moveTo>
                <a:pt x="2436744" y="0"/>
              </a:moveTo>
              <a:lnTo>
                <a:pt x="2436744" y="422906"/>
              </a:lnTo>
              <a:lnTo>
                <a:pt x="0" y="422906"/>
              </a:lnTo>
              <a:lnTo>
                <a:pt x="0" y="845812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004336B-DF77-443E-BDB2-52275683CB6F}">
      <dsp:nvSpPr>
        <dsp:cNvPr id="0" name=""/>
        <dsp:cNvSpPr/>
      </dsp:nvSpPr>
      <dsp:spPr>
        <a:xfrm>
          <a:off x="2239622" y="808381"/>
          <a:ext cx="4426215" cy="190045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Школа лингвистики и перевода</a:t>
          </a:r>
        </a:p>
      </dsp:txBody>
      <dsp:txXfrm>
        <a:off x="2239622" y="808381"/>
        <a:ext cx="4426215" cy="1900459"/>
      </dsp:txXfrm>
    </dsp:sp>
    <dsp:sp modelId="{BD28D542-75B4-4D16-803B-B2F28F9C867D}">
      <dsp:nvSpPr>
        <dsp:cNvPr id="0" name=""/>
        <dsp:cNvSpPr/>
      </dsp:nvSpPr>
      <dsp:spPr>
        <a:xfrm>
          <a:off x="2147" y="3554653"/>
          <a:ext cx="4027676" cy="201383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лингвистики и переводоведения</a:t>
          </a:r>
        </a:p>
      </dsp:txBody>
      <dsp:txXfrm>
        <a:off x="2147" y="3554653"/>
        <a:ext cx="4027676" cy="2013838"/>
      </dsp:txXfrm>
    </dsp:sp>
    <dsp:sp modelId="{F0CD5130-827C-4E4D-9BA8-4FB0103D62B5}">
      <dsp:nvSpPr>
        <dsp:cNvPr id="0" name=""/>
        <dsp:cNvSpPr/>
      </dsp:nvSpPr>
      <dsp:spPr>
        <a:xfrm>
          <a:off x="4875636" y="3554653"/>
          <a:ext cx="4027676" cy="201383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иностранных языков</a:t>
          </a:r>
        </a:p>
      </dsp:txBody>
      <dsp:txXfrm>
        <a:off x="4875636" y="3554653"/>
        <a:ext cx="4027676" cy="2013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0485F-B9BD-47EE-BC69-2B5F2AAF781F}">
      <dsp:nvSpPr>
        <dsp:cNvPr id="0" name=""/>
        <dsp:cNvSpPr/>
      </dsp:nvSpPr>
      <dsp:spPr>
        <a:xfrm>
          <a:off x="5405783" y="2090834"/>
          <a:ext cx="3852577" cy="1278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3913"/>
              </a:lnTo>
              <a:lnTo>
                <a:pt x="3852577" y="943913"/>
              </a:lnTo>
              <a:lnTo>
                <a:pt x="3852577" y="1278227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</a:ln>
        <a:effectLst>
          <a:outerShdw blurRad="57150" dist="38100" dir="5400000" algn="ctr" rotWithShape="0">
            <a:schemeClr val="dk1">
              <a:shade val="9000"/>
              <a:alpha val="48000"/>
              <a:satMod val="105000"/>
            </a:schemeClr>
          </a:outerShdw>
        </a:effectLst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381A3FA-469C-4D35-BD2A-F261C720E3AB}">
      <dsp:nvSpPr>
        <dsp:cNvPr id="0" name=""/>
        <dsp:cNvSpPr/>
      </dsp:nvSpPr>
      <dsp:spPr>
        <a:xfrm>
          <a:off x="5360062" y="2090834"/>
          <a:ext cx="91440" cy="12459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11643"/>
              </a:lnTo>
              <a:lnTo>
                <a:pt x="55335" y="911643"/>
              </a:lnTo>
              <a:lnTo>
                <a:pt x="55335" y="1245958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CE9E795-D8AF-4563-B8C9-426A369FE563}">
      <dsp:nvSpPr>
        <dsp:cNvPr id="0" name=""/>
        <dsp:cNvSpPr/>
      </dsp:nvSpPr>
      <dsp:spPr>
        <a:xfrm>
          <a:off x="1595233" y="2090834"/>
          <a:ext cx="3810549" cy="1278227"/>
        </a:xfrm>
        <a:custGeom>
          <a:avLst/>
          <a:gdLst/>
          <a:ahLst/>
          <a:cxnLst/>
          <a:rect l="0" t="0" r="0" b="0"/>
          <a:pathLst>
            <a:path>
              <a:moveTo>
                <a:pt x="3810549" y="0"/>
              </a:moveTo>
              <a:lnTo>
                <a:pt x="3810549" y="943913"/>
              </a:lnTo>
              <a:lnTo>
                <a:pt x="0" y="943913"/>
              </a:lnTo>
              <a:lnTo>
                <a:pt x="0" y="1278227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613CCDF-C63B-4F72-91F0-2006F3C52B13}">
      <dsp:nvSpPr>
        <dsp:cNvPr id="0" name=""/>
        <dsp:cNvSpPr/>
      </dsp:nvSpPr>
      <dsp:spPr>
        <a:xfrm>
          <a:off x="3813808" y="498860"/>
          <a:ext cx="3183948" cy="159197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Лингвистика</a:t>
          </a:r>
        </a:p>
      </dsp:txBody>
      <dsp:txXfrm>
        <a:off x="3813808" y="498860"/>
        <a:ext cx="3183948" cy="1591974"/>
      </dsp:txXfrm>
    </dsp:sp>
    <dsp:sp modelId="{19C8ED2D-91E4-4FE3-934D-01A6DF411B66}">
      <dsp:nvSpPr>
        <dsp:cNvPr id="0" name=""/>
        <dsp:cNvSpPr/>
      </dsp:nvSpPr>
      <dsp:spPr>
        <a:xfrm>
          <a:off x="3259" y="3369062"/>
          <a:ext cx="3183948" cy="159197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Перевод и переводоведение</a:t>
          </a:r>
        </a:p>
      </dsp:txBody>
      <dsp:txXfrm>
        <a:off x="3259" y="3369062"/>
        <a:ext cx="3183948" cy="1591974"/>
      </dsp:txXfrm>
    </dsp:sp>
    <dsp:sp modelId="{9C34CD26-A2D8-4A52-AAEF-4F05F7B3851E}">
      <dsp:nvSpPr>
        <dsp:cNvPr id="0" name=""/>
        <dsp:cNvSpPr/>
      </dsp:nvSpPr>
      <dsp:spPr>
        <a:xfrm>
          <a:off x="3823424" y="3336793"/>
          <a:ext cx="3183948" cy="159197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Теория и методика </a:t>
          </a:r>
          <a:b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</a:br>
          <a: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преподавания иностранных языков культур</a:t>
          </a:r>
        </a:p>
      </dsp:txBody>
      <dsp:txXfrm>
        <a:off x="3823424" y="3336793"/>
        <a:ext cx="3183948" cy="1591974"/>
      </dsp:txXfrm>
    </dsp:sp>
    <dsp:sp modelId="{13BC79AB-D3BD-49A3-AF46-B8915749CBC5}">
      <dsp:nvSpPr>
        <dsp:cNvPr id="0" name=""/>
        <dsp:cNvSpPr/>
      </dsp:nvSpPr>
      <dsp:spPr>
        <a:xfrm>
          <a:off x="7708414" y="3369062"/>
          <a:ext cx="3099891" cy="154607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Фундаментальная </a:t>
          </a:r>
          <a:b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</a:br>
          <a:r>
            <a:rPr lang="ru-RU" sz="2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лингвистика</a:t>
          </a:r>
        </a:p>
      </dsp:txBody>
      <dsp:txXfrm>
        <a:off x="7708414" y="3369062"/>
        <a:ext cx="3099891" cy="1546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5AE0B-6594-4857-AAE5-262710679E49}">
      <dsp:nvSpPr>
        <dsp:cNvPr id="0" name=""/>
        <dsp:cNvSpPr/>
      </dsp:nvSpPr>
      <dsp:spPr>
        <a:xfrm>
          <a:off x="5950226" y="2774622"/>
          <a:ext cx="2774944" cy="116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1912"/>
              </a:lnTo>
              <a:lnTo>
                <a:pt x="2774944" y="581912"/>
              </a:lnTo>
              <a:lnTo>
                <a:pt x="2774944" y="1163824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B83107E-5773-4C50-98BE-8AD49B858578}">
      <dsp:nvSpPr>
        <dsp:cNvPr id="0" name=""/>
        <dsp:cNvSpPr/>
      </dsp:nvSpPr>
      <dsp:spPr>
        <a:xfrm>
          <a:off x="3185312" y="2774622"/>
          <a:ext cx="2764913" cy="1163824"/>
        </a:xfrm>
        <a:custGeom>
          <a:avLst/>
          <a:gdLst/>
          <a:ahLst/>
          <a:cxnLst/>
          <a:rect l="0" t="0" r="0" b="0"/>
          <a:pathLst>
            <a:path>
              <a:moveTo>
                <a:pt x="2764913" y="0"/>
              </a:moveTo>
              <a:lnTo>
                <a:pt x="2764913" y="581912"/>
              </a:lnTo>
              <a:lnTo>
                <a:pt x="0" y="581912"/>
              </a:lnTo>
              <a:lnTo>
                <a:pt x="0" y="1163824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450BAA3-96AC-4C6A-B4EC-15F4BD3D05AA}">
      <dsp:nvSpPr>
        <dsp:cNvPr id="0" name=""/>
        <dsp:cNvSpPr/>
      </dsp:nvSpPr>
      <dsp:spPr>
        <a:xfrm>
          <a:off x="3179216" y="3612"/>
          <a:ext cx="5542019" cy="277100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Школа международных отношений</a:t>
          </a:r>
        </a:p>
      </dsp:txBody>
      <dsp:txXfrm>
        <a:off x="3179216" y="3612"/>
        <a:ext cx="5542019" cy="2771009"/>
      </dsp:txXfrm>
    </dsp:sp>
    <dsp:sp modelId="{0240867A-0A15-4CF1-8085-B887293F7CFC}">
      <dsp:nvSpPr>
        <dsp:cNvPr id="0" name=""/>
        <dsp:cNvSpPr/>
      </dsp:nvSpPr>
      <dsp:spPr>
        <a:xfrm>
          <a:off x="992279" y="3938446"/>
          <a:ext cx="4386065" cy="203627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Кафедра МОПР</a:t>
          </a:r>
        </a:p>
      </dsp:txBody>
      <dsp:txXfrm>
        <a:off x="992279" y="3938446"/>
        <a:ext cx="4386065" cy="2036276"/>
      </dsp:txXfrm>
    </dsp:sp>
    <dsp:sp modelId="{86474B8A-99E1-46A2-AC54-3ECC673B2B3C}">
      <dsp:nvSpPr>
        <dsp:cNvPr id="0" name=""/>
        <dsp:cNvSpPr/>
      </dsp:nvSpPr>
      <dsp:spPr>
        <a:xfrm>
          <a:off x="6542169" y="3938446"/>
          <a:ext cx="4366003" cy="216388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РКИ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(Русский как иностранный)</a:t>
          </a:r>
        </a:p>
      </dsp:txBody>
      <dsp:txXfrm>
        <a:off x="6542169" y="3938446"/>
        <a:ext cx="4366003" cy="2163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3CC71-FA95-4E15-AC25-4A2666F79890}">
      <dsp:nvSpPr>
        <dsp:cNvPr id="0" name=""/>
        <dsp:cNvSpPr/>
      </dsp:nvSpPr>
      <dsp:spPr>
        <a:xfrm>
          <a:off x="6667100" y="2511897"/>
          <a:ext cx="206405" cy="1600607"/>
        </a:xfrm>
        <a:custGeom>
          <a:avLst/>
          <a:gdLst/>
          <a:ahLst/>
          <a:cxnLst/>
          <a:rect l="0" t="0" r="0" b="0"/>
          <a:pathLst>
            <a:path>
              <a:moveTo>
                <a:pt x="206405" y="0"/>
              </a:moveTo>
              <a:lnTo>
                <a:pt x="206405" y="1600607"/>
              </a:lnTo>
              <a:lnTo>
                <a:pt x="0" y="1600607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A1B5EFC-0869-42E4-AAAB-DDB3CB128E0F}">
      <dsp:nvSpPr>
        <dsp:cNvPr id="0" name=""/>
        <dsp:cNvSpPr/>
      </dsp:nvSpPr>
      <dsp:spPr>
        <a:xfrm>
          <a:off x="6873506" y="2511897"/>
          <a:ext cx="224330" cy="1594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4004"/>
              </a:lnTo>
              <a:lnTo>
                <a:pt x="224330" y="1594004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2FE2C7E-56BA-4C5F-9004-6341A24DC8BD}">
      <dsp:nvSpPr>
        <dsp:cNvPr id="0" name=""/>
        <dsp:cNvSpPr/>
      </dsp:nvSpPr>
      <dsp:spPr>
        <a:xfrm>
          <a:off x="5105557" y="663198"/>
          <a:ext cx="1767948" cy="355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380"/>
              </a:lnTo>
              <a:lnTo>
                <a:pt x="1767948" y="216380"/>
              </a:lnTo>
              <a:lnTo>
                <a:pt x="1767948" y="355387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A0AB07F-23A8-4564-AC61-B77F89D48F10}">
      <dsp:nvSpPr>
        <dsp:cNvPr id="0" name=""/>
        <dsp:cNvSpPr/>
      </dsp:nvSpPr>
      <dsp:spPr>
        <a:xfrm>
          <a:off x="1440779" y="663198"/>
          <a:ext cx="3664778" cy="358161"/>
        </a:xfrm>
        <a:custGeom>
          <a:avLst/>
          <a:gdLst/>
          <a:ahLst/>
          <a:cxnLst/>
          <a:rect l="0" t="0" r="0" b="0"/>
          <a:pathLst>
            <a:path>
              <a:moveTo>
                <a:pt x="3664778" y="0"/>
              </a:moveTo>
              <a:lnTo>
                <a:pt x="3664778" y="219154"/>
              </a:lnTo>
              <a:lnTo>
                <a:pt x="0" y="219154"/>
              </a:lnTo>
              <a:lnTo>
                <a:pt x="0" y="358161"/>
              </a:lnTo>
            </a:path>
          </a:pathLst>
        </a:custGeom>
        <a:noFill/>
        <a:ln w="9525" cap="flat" cmpd="sng" algn="ctr">
          <a:solidFill>
            <a:schemeClr val="dk1">
              <a:shade val="50000"/>
              <a:satMod val="103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CE13EBB-C23F-49D1-8234-255D977C46F8}">
      <dsp:nvSpPr>
        <dsp:cNvPr id="0" name=""/>
        <dsp:cNvSpPr/>
      </dsp:nvSpPr>
      <dsp:spPr>
        <a:xfrm>
          <a:off x="3034501" y="1261"/>
          <a:ext cx="4142112" cy="66193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МОПР</a:t>
          </a:r>
        </a:p>
      </dsp:txBody>
      <dsp:txXfrm>
        <a:off x="3034501" y="1261"/>
        <a:ext cx="4142112" cy="661937"/>
      </dsp:txXfrm>
    </dsp:sp>
    <dsp:sp modelId="{130287E5-0304-4BE6-AA00-A314EA137ACD}">
      <dsp:nvSpPr>
        <dsp:cNvPr id="0" name=""/>
        <dsp:cNvSpPr/>
      </dsp:nvSpPr>
      <dsp:spPr>
        <a:xfrm>
          <a:off x="0" y="1021359"/>
          <a:ext cx="2881558" cy="150562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Международные отношения</a:t>
          </a:r>
        </a:p>
      </dsp:txBody>
      <dsp:txXfrm>
        <a:off x="0" y="1021359"/>
        <a:ext cx="2881558" cy="1505622"/>
      </dsp:txXfrm>
    </dsp:sp>
    <dsp:sp modelId="{122B5E25-C8EF-45C4-BB13-008336C51AE1}">
      <dsp:nvSpPr>
        <dsp:cNvPr id="0" name=""/>
        <dsp:cNvSpPr/>
      </dsp:nvSpPr>
      <dsp:spPr>
        <a:xfrm>
          <a:off x="5586700" y="1018586"/>
          <a:ext cx="2573612" cy="149331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Зарубежное регионоведение</a:t>
          </a:r>
        </a:p>
      </dsp:txBody>
      <dsp:txXfrm>
        <a:off x="5586700" y="1018586"/>
        <a:ext cx="2573612" cy="1493310"/>
      </dsp:txXfrm>
    </dsp:sp>
    <dsp:sp modelId="{044EA481-AB87-415E-A554-BBD20F098A9E}">
      <dsp:nvSpPr>
        <dsp:cNvPr id="0" name=""/>
        <dsp:cNvSpPr/>
      </dsp:nvSpPr>
      <dsp:spPr>
        <a:xfrm>
          <a:off x="7097836" y="3552436"/>
          <a:ext cx="2166031" cy="110693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Евразийские исследования: Россия и сопредельные регионы</a:t>
          </a:r>
        </a:p>
      </dsp:txBody>
      <dsp:txXfrm>
        <a:off x="7097836" y="3552436"/>
        <a:ext cx="2166031" cy="1106931"/>
      </dsp:txXfrm>
    </dsp:sp>
    <dsp:sp modelId="{49BCDFA7-6A5B-4642-8A0D-9E3C6E7761B8}">
      <dsp:nvSpPr>
        <dsp:cNvPr id="0" name=""/>
        <dsp:cNvSpPr/>
      </dsp:nvSpPr>
      <dsp:spPr>
        <a:xfrm>
          <a:off x="4633814" y="3518068"/>
          <a:ext cx="2033286" cy="11888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rPr>
            <a:t>Азиатские исследования</a:t>
          </a:r>
        </a:p>
      </dsp:txBody>
      <dsp:txXfrm>
        <a:off x="4633814" y="3518068"/>
        <a:ext cx="2033286" cy="1188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9C436-D845-4FB5-9FCA-06BA47E36728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88ED1-6753-4935-8875-38FA8E2546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72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EBAD58-9A81-4DE0-8199-57CD47C2FB9F}" type="datetimeFigureOut">
              <a:rPr lang="ru-RU" smtClean="0"/>
              <a:pPr/>
              <a:t>19.10.2019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19B44E-78B5-4359-B0CD-DB44DA76EF3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48A6E81-3C15-4CB2-BEA5-9F371883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" y="-57141"/>
            <a:ext cx="7045283" cy="34289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небо, женщина, люди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D2B6E28-BEC2-4F67-9C02-74C5F879D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3" y="-57142"/>
            <a:ext cx="5146717" cy="3429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D612FDB-BFCD-4070-874C-A6FE3F28C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74" y="4357020"/>
            <a:ext cx="2502786" cy="250098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ешний, ребенок, неб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E2045F9-E90F-45BC-93AB-47730B910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7" y="3317227"/>
            <a:ext cx="5146717" cy="35407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3834B9-D88E-4EDA-99DF-28C5F1164E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127"/>
            <a:ext cx="4735017" cy="395011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спорт, пол, мужчин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54006C73-FCF8-49CD-8486-C67B2C586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676" y="2566052"/>
            <a:ext cx="3092584" cy="20609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C7768E-AC88-4D6B-BC62-8F22E0335FA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578" y="2136181"/>
            <a:ext cx="12288838" cy="2490788"/>
          </a:xfrm>
          <a:solidFill>
            <a:schemeClr val="bg1">
              <a:alpha val="7098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Century Schoolbook" panose="02040604050505020304" pitchFamily="18" charset="0"/>
              </a:rPr>
              <a:t>	 Малая академия лингвистики и международных коммуникаций</a:t>
            </a:r>
          </a:p>
        </p:txBody>
      </p:sp>
    </p:spTree>
    <p:extLst>
      <p:ext uri="{BB962C8B-B14F-4D97-AF65-F5344CB8AC3E}">
        <p14:creationId xmlns:p14="http://schemas.microsoft.com/office/powerpoint/2010/main" val="11978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8" y="446808"/>
            <a:ext cx="10972800" cy="787215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мероприятий: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44336"/>
            <a:ext cx="10972800" cy="4880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встречи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лучшими выпускниками Института лингвистики и международных коммуникаций;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культурно-познавательные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ознакомительные экскурсии вместе с иностранными студентами;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участие во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внеучебных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мероприятиях, фестивалях, конкурсах, концертах , праздниках, организованных в стенах института;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и мероприятий центра социокультурной адаптации для иностранных 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9578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5D3FB4AE-2A91-46C9-9163-EA4A07702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0"/>
            <a:ext cx="4286250" cy="3781425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D42E1111-2A8D-48B1-B591-77ADA0A7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63313"/>
              </p:ext>
            </p:extLst>
          </p:nvPr>
        </p:nvGraphicFramePr>
        <p:xfrm>
          <a:off x="1298714" y="-238539"/>
          <a:ext cx="8905460" cy="637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D90198F3-F531-4597-B172-93CD49080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860460"/>
            <a:ext cx="3305908" cy="16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одежда, костюм, держ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35713EF-AADE-413B-82BC-CD66651A0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9" y="-304608"/>
            <a:ext cx="4903304" cy="4095092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F8AECBC9-5301-4C4D-85B7-53C30C8B1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822850"/>
              </p:ext>
            </p:extLst>
          </p:nvPr>
        </p:nvGraphicFramePr>
        <p:xfrm>
          <a:off x="690217" y="569844"/>
          <a:ext cx="10811566" cy="606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Изображение выглядит как человек, мужчина, галстук, улыбается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8FABA33D-DF50-4A30-BD25-82692994C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321"/>
            <a:ext cx="4196653" cy="148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15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751E935-9148-46CB-8213-045A13525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27"/>
            <a:ext cx="3280558" cy="2700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371210-C7E6-4968-90FE-742720DAA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61" y="616227"/>
            <a:ext cx="3896139" cy="3303440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2E96EC37-7684-4BC2-81BB-A05A65F2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599226"/>
              </p:ext>
            </p:extLst>
          </p:nvPr>
        </p:nvGraphicFramePr>
        <p:xfrm>
          <a:off x="92764" y="135832"/>
          <a:ext cx="11900452" cy="6105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90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9976632-FFA8-470D-B7A0-970D5F866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613"/>
            <a:ext cx="4558748" cy="2581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0C1015-91F9-4E8B-B660-0ADFF5C47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85" y="0"/>
            <a:ext cx="3883015" cy="3684613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238F184E-FB52-451E-8661-6AC8E7945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064384"/>
              </p:ext>
            </p:extLst>
          </p:nvPr>
        </p:nvGraphicFramePr>
        <p:xfrm>
          <a:off x="128139" y="268357"/>
          <a:ext cx="11476382" cy="528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D8A6A8E-B403-4418-8EE1-FE16EFB77D7B}"/>
              </a:ext>
            </a:extLst>
          </p:cNvPr>
          <p:cNvSpPr/>
          <p:nvPr/>
        </p:nvSpPr>
        <p:spPr>
          <a:xfrm>
            <a:off x="3154017" y="1287183"/>
            <a:ext cx="2385390" cy="14941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Политология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B36F0992-66A8-4013-80DD-258EFC15E9D0}"/>
              </a:ext>
            </a:extLst>
          </p:cNvPr>
          <p:cNvCxnSpPr>
            <a:cxnSpLocks/>
          </p:cNvCxnSpPr>
          <p:nvPr/>
        </p:nvCxnSpPr>
        <p:spPr>
          <a:xfrm>
            <a:off x="4558748" y="1143000"/>
            <a:ext cx="0" cy="1441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70" y="447917"/>
            <a:ext cx="11074400" cy="72487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04" y="737616"/>
            <a:ext cx="3816096" cy="6120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0" y="1475509"/>
            <a:ext cx="494503" cy="489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" y="4068260"/>
            <a:ext cx="524396" cy="497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6" y="2726565"/>
            <a:ext cx="479369" cy="479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4" y="5348299"/>
            <a:ext cx="479369" cy="479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3" y="4718413"/>
            <a:ext cx="479334" cy="479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3" y="2103808"/>
            <a:ext cx="487688" cy="462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273" y="1535678"/>
            <a:ext cx="552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+7 (351)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272‑32-42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(Дирекция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ИЛиМК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273" y="2134918"/>
            <a:ext cx="4717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ilic@susu.ru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934" y="2766194"/>
            <a:ext cx="4312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https://ilic.susu.ru/small-academy/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507" y="5387928"/>
            <a:ext cx="3501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https://vk.com/academy_ilic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934" y="4734106"/>
            <a:ext cx="348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ilic_academy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651" y="4116770"/>
            <a:ext cx="344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malayaacademia@susu.ru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6" y="3416775"/>
            <a:ext cx="503471" cy="4985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025912"/>
            <a:ext cx="475564" cy="4755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4905" y="3342884"/>
            <a:ext cx="87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+7(351)267-94-14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Руководитель Малой Академии лингвистики и международных коммуникаций - Полякова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Юлия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Вячеславовна)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905" y="6063639"/>
            <a:ext cx="602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https://www.facebook.com/groups/390558508537514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«Малой Академии»: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73" y="2242198"/>
            <a:ext cx="4023655" cy="4023655"/>
          </a:xfrm>
        </p:spPr>
      </p:pic>
    </p:spTree>
    <p:extLst>
      <p:ext uri="{BB962C8B-B14F-4D97-AF65-F5344CB8AC3E}">
        <p14:creationId xmlns:p14="http://schemas.microsoft.com/office/powerpoint/2010/main" val="41591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3795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ероприятия, проводимые </a:t>
            </a:r>
          </a:p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Академией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</a:p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2018-2019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года: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09" y="558615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Малой Академии прослушали лекцию по истории Китая: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36" y="1935163"/>
            <a:ext cx="658672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5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36" y="527443"/>
            <a:ext cx="121192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искусству каллиграфии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основ иероглифики: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36" y="1935163"/>
            <a:ext cx="658672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24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CD9022C-590A-42F5-9E9A-B630CCCCE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" y="2438525"/>
            <a:ext cx="2463581" cy="38382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E76BB04-8E29-4D54-83BF-E610AC816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28" y="2489715"/>
            <a:ext cx="2645050" cy="37358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C1EF56-E55A-4CD5-9F09-42CFC08D691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58763"/>
            <a:ext cx="12298363" cy="1736292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8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ИЛиМК</a:t>
            </a:r>
            <a:endParaRPr lang="ru-RU" sz="8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80D6338B-F468-4004-AD58-3AEEB45BC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75" y="2831751"/>
            <a:ext cx="4877481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69006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Видео-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баттл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(сравнение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военно-воздушных сил России 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США):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36" y="1935163"/>
            <a:ext cx="658672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11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«Секрет перевода англоязычных текстов»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36" y="1935163"/>
            <a:ext cx="658672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86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3392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в межкультурной коммуникации: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36" y="1935163"/>
            <a:ext cx="658672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0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4DC1CB-916A-421B-AD81-E083BE45D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0"/>
            <a:ext cx="3920068" cy="25056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C5F554-07B2-4816-945C-B3677240A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9" r="4636"/>
          <a:stretch/>
        </p:blipFill>
        <p:spPr>
          <a:xfrm>
            <a:off x="6578599" y="3717275"/>
            <a:ext cx="3898900" cy="260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846328"/>
              </p:ext>
            </p:extLst>
          </p:nvPr>
        </p:nvGraphicFramePr>
        <p:xfrm>
          <a:off x="-1" y="0"/>
          <a:ext cx="6667501" cy="632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0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295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Мероприятия школы лингвистики и перевода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Дата</a:t>
                      </a:r>
                    </a:p>
                    <a:p>
                      <a:pPr algn="ctr"/>
                      <a:r>
                        <a:rPr lang="ru-RU" sz="1600" baseline="0" dirty="0"/>
                        <a:t>проведения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0837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Организационное собрание  « Начало учебного года в Малой академии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лингвистики и международных коммуникаций»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20.10.18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0837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/>
                        <a:t>Лекция «Страноведение Китая»</a:t>
                      </a:r>
                    </a:p>
                    <a:p>
                      <a:r>
                        <a:rPr lang="ru-RU" dirty="0"/>
                        <a:t>Мастер-класс «Секреты китайской письменности»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20.10.18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33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/>
                        <a:t>Мастер-класс «Искусство создания презентации</a:t>
                      </a:r>
                    </a:p>
                    <a:p>
                      <a:r>
                        <a:rPr lang="ru-RU" dirty="0"/>
                        <a:t>на русском и английском языках»</a:t>
                      </a:r>
                    </a:p>
                    <a:p>
                      <a:r>
                        <a:rPr lang="ru-RU" dirty="0"/>
                        <a:t>Практическое занятие по созданию презентации на заданную тему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17.11.18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B2161A-AC47-4F7D-A4BD-3D7AD6AFA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1" y="1964937"/>
            <a:ext cx="4152899" cy="233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771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0A5F2527-D6BA-436D-9350-E9B374CB5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032187"/>
              </p:ext>
            </p:extLst>
          </p:nvPr>
        </p:nvGraphicFramePr>
        <p:xfrm>
          <a:off x="0" y="0"/>
          <a:ext cx="5600700" cy="633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500">
                  <a:extLst>
                    <a:ext uri="{9D8B030D-6E8A-4147-A177-3AD203B41FA5}">
                      <a16:colId xmlns:a16="http://schemas.microsoft.com/office/drawing/2014/main" xmlns="" val="350667616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854404385"/>
                    </a:ext>
                  </a:extLst>
                </a:gridCol>
              </a:tblGrid>
              <a:tr h="2274118">
                <a:tc>
                  <a:txBody>
                    <a:bodyPr/>
                    <a:lstStyle/>
                    <a:p>
                      <a:r>
                        <a:rPr lang="ru-RU" dirty="0"/>
                        <a:t>Лекция «Восточная культура и традиции»</a:t>
                      </a:r>
                    </a:p>
                    <a:p>
                      <a:r>
                        <a:rPr lang="ru-RU" dirty="0"/>
                        <a:t>Мастер-класс «Секреты арабской</a:t>
                      </a:r>
                    </a:p>
                    <a:p>
                      <a:r>
                        <a:rPr lang="ru-RU" dirty="0"/>
                        <a:t>письменности»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15.12.18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0741353"/>
                  </a:ext>
                </a:extLst>
              </a:tr>
              <a:tr h="2031591">
                <a:tc>
                  <a:txBody>
                    <a:bodyPr/>
                    <a:lstStyle/>
                    <a:p>
                      <a:r>
                        <a:rPr lang="ru-RU" dirty="0"/>
                        <a:t>Мастер-класс «Немецкий язык в</a:t>
                      </a:r>
                    </a:p>
                    <a:p>
                      <a:r>
                        <a:rPr lang="ru-RU" dirty="0"/>
                        <a:t>современном мире»</a:t>
                      </a:r>
                    </a:p>
                    <a:p>
                      <a:r>
                        <a:rPr lang="ru-RU" dirty="0" err="1"/>
                        <a:t>Квест</a:t>
                      </a:r>
                      <a:r>
                        <a:rPr lang="ru-RU" dirty="0"/>
                        <a:t> «Знаешь ли ты Германию?»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19.01.19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3007484"/>
                  </a:ext>
                </a:extLst>
              </a:tr>
              <a:tr h="2031591">
                <a:tc>
                  <a:txBody>
                    <a:bodyPr/>
                    <a:lstStyle/>
                    <a:p>
                      <a:r>
                        <a:rPr lang="ru-RU" dirty="0"/>
                        <a:t>Тестирование по английскому языку с целью</a:t>
                      </a:r>
                    </a:p>
                    <a:p>
                      <a:r>
                        <a:rPr lang="ru-RU" dirty="0"/>
                        <a:t>определения уровня владения языком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26.01.19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90063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00A711-107A-46E6-8070-37430147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79"/>
          <a:stretch/>
        </p:blipFill>
        <p:spPr>
          <a:xfrm>
            <a:off x="7975600" y="3658028"/>
            <a:ext cx="4216400" cy="267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F06CB9-6226-433C-9618-BC258D94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953101"/>
            <a:ext cx="4018907" cy="267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66183D-DE77-4A4F-B962-2F97DF1FC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882" y="0"/>
            <a:ext cx="3818118" cy="254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27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83967"/>
              </p:ext>
            </p:extLst>
          </p:nvPr>
        </p:nvGraphicFramePr>
        <p:xfrm>
          <a:off x="1" y="-1"/>
          <a:ext cx="5738190" cy="6347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2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5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2016">
                <a:tc>
                  <a:txBody>
                    <a:bodyPr/>
                    <a:lstStyle/>
                    <a:p>
                      <a:r>
                        <a:rPr lang="ru-RU" dirty="0"/>
                        <a:t>Викторина «Испания и испанцы»</a:t>
                      </a:r>
                    </a:p>
                    <a:p>
                      <a:r>
                        <a:rPr lang="ru-RU" dirty="0" err="1"/>
                        <a:t>Speed-dating</a:t>
                      </a:r>
                      <a:r>
                        <a:rPr lang="ru-RU" dirty="0"/>
                        <a:t>.</a:t>
                      </a:r>
                    </a:p>
                    <a:p>
                      <a:r>
                        <a:rPr lang="ru-RU" dirty="0"/>
                        <a:t>Встреча с иностранными студентами из 15 стран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16.02.19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55775">
                <a:tc>
                  <a:txBody>
                    <a:bodyPr/>
                    <a:lstStyle/>
                    <a:p>
                      <a:r>
                        <a:rPr lang="ru-RU" dirty="0"/>
                        <a:t>Мастер-класс «Новые информационные технологии в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иноязычном образовании»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15.03.19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F88EAF-4542-4963-9675-B0D75379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91" y="99391"/>
            <a:ext cx="3622261" cy="271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741CCC-0D8E-4EE2-BCAE-1C9F755BF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6294"/>
            <a:ext cx="4028661" cy="30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BA2103-D569-4C51-9D0E-C33BC6385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739" y="1643269"/>
            <a:ext cx="3622261" cy="271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1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4678"/>
              </p:ext>
            </p:extLst>
          </p:nvPr>
        </p:nvGraphicFramePr>
        <p:xfrm>
          <a:off x="0" y="0"/>
          <a:ext cx="6324600" cy="720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3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178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Мероприятия для школы международных </a:t>
                      </a:r>
                      <a:r>
                        <a:rPr lang="ru-RU" sz="2800" dirty="0" smtClean="0"/>
                        <a:t>отношений, политологии и регионоведения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1079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Организационное собрание  « Начало учебного года в Малой академии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лингвистики и международных коммуникаций»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20.10.18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0459">
                <a:tc>
                  <a:txBody>
                    <a:bodyPr/>
                    <a:lstStyle/>
                    <a:p>
                      <a:r>
                        <a:rPr lang="ru-RU" dirty="0"/>
                        <a:t>Мастер-класс</a:t>
                      </a:r>
                    </a:p>
                    <a:p>
                      <a:r>
                        <a:rPr lang="ru-RU" dirty="0"/>
                        <a:t>«Секреты общения в современном мире»</a:t>
                      </a:r>
                    </a:p>
                    <a:p>
                      <a:r>
                        <a:rPr lang="ru-RU" dirty="0"/>
                        <a:t>« Лицом к лицу»</a:t>
                      </a:r>
                    </a:p>
                    <a:p>
                      <a:r>
                        <a:rPr lang="ru-RU" dirty="0"/>
                        <a:t>( </a:t>
                      </a:r>
                      <a:r>
                        <a:rPr lang="ru-RU" dirty="0" err="1"/>
                        <a:t>Face-to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Face</a:t>
                      </a:r>
                      <a:r>
                        <a:rPr lang="ru-RU" dirty="0"/>
                        <a:t>) «Задай 100 вопросов иностранному</a:t>
                      </a:r>
                    </a:p>
                    <a:p>
                      <a:r>
                        <a:rPr lang="ru-RU" dirty="0"/>
                        <a:t>студенту!»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20.10.18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938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 err="1"/>
                        <a:t>Квест</a:t>
                      </a:r>
                      <a:endParaRPr lang="ru-RU" dirty="0"/>
                    </a:p>
                    <a:p>
                      <a:r>
                        <a:rPr lang="ru-RU" dirty="0"/>
                        <a:t>«Международные отношения в ХХ-ХI веках.</a:t>
                      </a:r>
                    </a:p>
                    <a:p>
                      <a:r>
                        <a:rPr lang="ru-RU" dirty="0"/>
                        <a:t>Основные тренды развития в политике и</a:t>
                      </a:r>
                    </a:p>
                    <a:p>
                      <a:r>
                        <a:rPr lang="ru-RU" dirty="0"/>
                        <a:t>дипломатии»</a:t>
                      </a:r>
                    </a:p>
                    <a:p>
                      <a:r>
                        <a:rPr lang="ru-RU" dirty="0"/>
                        <a:t>Мастер-класс</a:t>
                      </a:r>
                    </a:p>
                    <a:p>
                      <a:r>
                        <a:rPr lang="ru-RU" dirty="0"/>
                        <a:t>«Подводные камни международных экзаменов»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03.11.18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2A1072-1251-49D7-A4E7-925C4C7C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5" t="17102" r="8859" b="8589"/>
          <a:stretch/>
        </p:blipFill>
        <p:spPr>
          <a:xfrm>
            <a:off x="6324600" y="0"/>
            <a:ext cx="3922645" cy="250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3788E2-13BB-4B4A-9102-C728CB6E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0" t="23057" r="14050" b="7789"/>
          <a:stretch/>
        </p:blipFill>
        <p:spPr>
          <a:xfrm>
            <a:off x="6284845" y="3858656"/>
            <a:ext cx="3962400" cy="250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EA0304-755D-48E1-BFEA-F47A91144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9" t="26355" r="10566" b="8891"/>
          <a:stretch/>
        </p:blipFill>
        <p:spPr>
          <a:xfrm>
            <a:off x="7898297" y="2001079"/>
            <a:ext cx="4293704" cy="256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24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8190C3DF-5C8A-403F-B77C-A2EEF29A8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773146"/>
              </p:ext>
            </p:extLst>
          </p:nvPr>
        </p:nvGraphicFramePr>
        <p:xfrm>
          <a:off x="0" y="0"/>
          <a:ext cx="6202017" cy="636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556">
                  <a:extLst>
                    <a:ext uri="{9D8B030D-6E8A-4147-A177-3AD203B41FA5}">
                      <a16:colId xmlns:a16="http://schemas.microsoft.com/office/drawing/2014/main" xmlns="" val="1917242453"/>
                    </a:ext>
                  </a:extLst>
                </a:gridCol>
                <a:gridCol w="1123461">
                  <a:extLst>
                    <a:ext uri="{9D8B030D-6E8A-4147-A177-3AD203B41FA5}">
                      <a16:colId xmlns:a16="http://schemas.microsoft.com/office/drawing/2014/main" xmlns="" val="4169977565"/>
                    </a:ext>
                  </a:extLst>
                </a:gridCol>
              </a:tblGrid>
              <a:tr h="1802296">
                <a:tc>
                  <a:txBody>
                    <a:bodyPr/>
                    <a:lstStyle/>
                    <a:p>
                      <a:r>
                        <a:rPr lang="ru-RU" dirty="0"/>
                        <a:t>Киноклуб ЦСА!</a:t>
                      </a:r>
                    </a:p>
                    <a:p>
                      <a:r>
                        <a:rPr lang="ru-RU" dirty="0"/>
                        <a:t>«Новый взгляд на современное кино глазами</a:t>
                      </a:r>
                    </a:p>
                    <a:p>
                      <a:r>
                        <a:rPr lang="ru-RU" dirty="0"/>
                        <a:t>иностранного студента»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17.11.18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6577741"/>
                  </a:ext>
                </a:extLst>
              </a:tr>
              <a:tr h="1999686">
                <a:tc>
                  <a:txBody>
                    <a:bodyPr/>
                    <a:lstStyle/>
                    <a:p>
                      <a:r>
                        <a:rPr lang="ru-RU" dirty="0"/>
                        <a:t>Мастер-класс «Страны и культуры»</a:t>
                      </a:r>
                    </a:p>
                    <a:p>
                      <a:r>
                        <a:rPr lang="ru-RU" dirty="0" err="1"/>
                        <a:t>Speed-dating</a:t>
                      </a:r>
                      <a:r>
                        <a:rPr lang="ru-RU" dirty="0"/>
                        <a:t>.</a:t>
                      </a:r>
                    </a:p>
                    <a:p>
                      <a:r>
                        <a:rPr lang="ru-RU" dirty="0"/>
                        <a:t>Встреча с иностранными студентами из 15</a:t>
                      </a:r>
                    </a:p>
                    <a:p>
                      <a:r>
                        <a:rPr lang="ru-RU" dirty="0"/>
                        <a:t>стран.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22.12.18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4988643"/>
                  </a:ext>
                </a:extLst>
              </a:tr>
              <a:tr h="2541416">
                <a:tc>
                  <a:txBody>
                    <a:bodyPr/>
                    <a:lstStyle/>
                    <a:p>
                      <a:r>
                        <a:rPr lang="ru-RU" dirty="0"/>
                        <a:t>Лекция «Поднимающийся с колен: Китай в первой</a:t>
                      </a:r>
                    </a:p>
                    <a:p>
                      <a:r>
                        <a:rPr lang="ru-RU" dirty="0"/>
                        <a:t>четверти XX века»</a:t>
                      </a:r>
                    </a:p>
                    <a:p>
                      <a:r>
                        <a:rPr lang="ru-RU" dirty="0"/>
                        <a:t>Мастер-класс</a:t>
                      </a:r>
                    </a:p>
                    <a:p>
                      <a:r>
                        <a:rPr lang="ru-RU" dirty="0"/>
                        <a:t>«</a:t>
                      </a:r>
                      <a:r>
                        <a:rPr lang="ru-RU" dirty="0" err="1"/>
                        <a:t>Нихао</a:t>
                      </a:r>
                      <a:r>
                        <a:rPr lang="ru-RU" dirty="0"/>
                        <a:t> от </a:t>
                      </a:r>
                      <a:r>
                        <a:rPr lang="ru-RU" dirty="0" err="1"/>
                        <a:t>Мао».Китайский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fitness</a:t>
                      </a:r>
                      <a:r>
                        <a:rPr lang="ru-RU" dirty="0"/>
                        <a:t>!</a:t>
                      </a:r>
                    </a:p>
                    <a:p>
                      <a:r>
                        <a:rPr lang="ru-RU" dirty="0"/>
                        <a:t>Серия практических занятий :</a:t>
                      </a:r>
                    </a:p>
                    <a:p>
                      <a:r>
                        <a:rPr lang="ru-RU" dirty="0"/>
                        <a:t>Прокачай свой мозг! Китайские и международные</a:t>
                      </a:r>
                    </a:p>
                    <a:p>
                      <a:r>
                        <a:rPr lang="ru-RU" dirty="0"/>
                        <a:t>бренды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26.01.19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649820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01627-E3E5-4E9B-A25E-D504BFDDE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902" y="1778921"/>
            <a:ext cx="4188816" cy="279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2CB877-8DD2-4699-80FB-8B97BB3E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17" y="1"/>
            <a:ext cx="3727528" cy="248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46B012-FE22-4ABE-B564-23C3EEEC7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039" y="3878254"/>
            <a:ext cx="3727528" cy="248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442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10135"/>
              </p:ext>
            </p:extLst>
          </p:nvPr>
        </p:nvGraphicFramePr>
        <p:xfrm>
          <a:off x="1" y="1"/>
          <a:ext cx="6095999" cy="632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60643">
                <a:tc>
                  <a:txBody>
                    <a:bodyPr/>
                    <a:lstStyle/>
                    <a:p>
                      <a:r>
                        <a:rPr lang="ru-RU" dirty="0"/>
                        <a:t>Лекция «Историческое регионоведение в становлении</a:t>
                      </a:r>
                    </a:p>
                    <a:p>
                      <a:r>
                        <a:rPr lang="ru-RU" dirty="0"/>
                        <a:t>Китайской цивилизации»</a:t>
                      </a:r>
                    </a:p>
                    <a:p>
                      <a:r>
                        <a:rPr lang="ru-RU" dirty="0"/>
                        <a:t>Мастер-класс</a:t>
                      </a:r>
                    </a:p>
                    <a:p>
                      <a:r>
                        <a:rPr lang="ru-RU" dirty="0"/>
                        <a:t>«</a:t>
                      </a:r>
                      <a:r>
                        <a:rPr lang="ru-RU" dirty="0" err="1"/>
                        <a:t>Нихао</a:t>
                      </a:r>
                      <a:r>
                        <a:rPr lang="ru-RU" dirty="0"/>
                        <a:t> от </a:t>
                      </a:r>
                      <a:r>
                        <a:rPr lang="ru-RU" dirty="0" err="1"/>
                        <a:t>Мао»Китайский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fitness</a:t>
                      </a:r>
                      <a:r>
                        <a:rPr lang="ru-RU" dirty="0"/>
                        <a:t> !</a:t>
                      </a:r>
                    </a:p>
                    <a:p>
                      <a:r>
                        <a:rPr lang="ru-RU" dirty="0"/>
                        <a:t>Серия практических занятий : Прокачай свой язык!</a:t>
                      </a:r>
                    </a:p>
                    <a:p>
                      <a:r>
                        <a:rPr lang="ru-RU" dirty="0"/>
                        <a:t>Говорю по-китайски без запинки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16.02.19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60643">
                <a:tc>
                  <a:txBody>
                    <a:bodyPr/>
                    <a:lstStyle/>
                    <a:p>
                      <a:r>
                        <a:rPr lang="ru-RU" dirty="0"/>
                        <a:t>Лекция «Челябинск, Китай: два этапа в жизни В.К.</a:t>
                      </a:r>
                    </a:p>
                    <a:p>
                      <a:r>
                        <a:rPr lang="ru-RU" dirty="0"/>
                        <a:t>Блюхера»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Мастер-класс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«</a:t>
                      </a:r>
                      <a:r>
                        <a:rPr lang="ru-RU" dirty="0" err="1"/>
                        <a:t>Нихао</a:t>
                      </a:r>
                      <a:r>
                        <a:rPr lang="ru-RU" dirty="0"/>
                        <a:t> от Мао» Китайский </a:t>
                      </a:r>
                      <a:r>
                        <a:rPr lang="ru-RU" dirty="0" err="1"/>
                        <a:t>fitness</a:t>
                      </a:r>
                      <a:r>
                        <a:rPr lang="ru-RU" dirty="0"/>
                        <a:t>!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/>
                        <a:t>Серия практических занятий : «Это вам не </a:t>
                      </a:r>
                      <a:r>
                        <a:rPr lang="ru-RU" dirty="0" err="1"/>
                        <a:t>каляки</a:t>
                      </a:r>
                      <a:r>
                        <a:rPr lang="ru-RU" dirty="0"/>
                        <a:t>-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dirty="0" err="1"/>
                        <a:t>маляки</a:t>
                      </a:r>
                      <a:r>
                        <a:rPr lang="ru-RU" dirty="0"/>
                        <a:t>! Основы китайской письменности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15.03.19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00D833-9803-4F49-A9B5-A3DEEFE6E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54" y="0"/>
            <a:ext cx="4284119" cy="285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C4D553-650B-4172-9887-6AE6C3C1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3" t="18799" r="12764" b="11806"/>
          <a:stretch/>
        </p:blipFill>
        <p:spPr>
          <a:xfrm>
            <a:off x="6096000" y="4114799"/>
            <a:ext cx="3911165" cy="220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96C905-87B5-4429-9D52-A43AD6BA8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456" y="2366446"/>
            <a:ext cx="3656543" cy="243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226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22" y="2149781"/>
            <a:ext cx="4101091" cy="3075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31" y="77492"/>
            <a:ext cx="3927176" cy="5236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24" y="77492"/>
            <a:ext cx="4198907" cy="5598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013" y="390362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иностранцами и ознакомление с культурами других стран и народов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37" y="5220611"/>
            <a:ext cx="2474563" cy="1650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54" y="5220611"/>
            <a:ext cx="2456083" cy="16373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91" y="5222236"/>
            <a:ext cx="2475800" cy="1650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21" y="5220611"/>
            <a:ext cx="2649880" cy="1650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95" y="5225599"/>
            <a:ext cx="2265116" cy="16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1C77B5A-0083-4971-88B9-83F6E4E9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5" y="-19237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02436" y="1724787"/>
            <a:ext cx="64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224" y="2665141"/>
            <a:ext cx="1795347" cy="1204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52907" y="3111190"/>
            <a:ext cx="791737" cy="3902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0224" y="2553629"/>
            <a:ext cx="2241396" cy="14050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КАФЕДРА «МЕЖДУНАРОДНЫЕ ОТНОШЕНИЯ, ПОЛИТОЛОГИЯ И ЗАРУБЕЖНОЕ РЕГИОНОВЕДЕНИЕ»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4" y="105518"/>
            <a:ext cx="2592171" cy="259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4867" y="5053740"/>
            <a:ext cx="3656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Тесное знакомство со спецификой КНР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22" y="105518"/>
            <a:ext cx="3847394" cy="28855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026101"/>
            <a:ext cx="2654185" cy="2654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16" y="105518"/>
            <a:ext cx="5048674" cy="37865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4" y="2991064"/>
            <a:ext cx="4535838" cy="3401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1548291"/>
            <a:ext cx="3402554" cy="34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655" y="362635"/>
            <a:ext cx="1054919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ПРЕДЛОЖЕННЫЕ ТЕМЫ ПРОЕКТОВ В РАМКАХ ШКОЛЫ ЛИНГВИСТИКИ И ПЕРЕВОДА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(руководитель И.Г.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Насталовская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6304" y="1930764"/>
            <a:ext cx="89705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Города и провинции Китая.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Секреты китайской письменности.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Традиции и культура Ближнего Востока.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Секреты арабской письменности.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Арабский язык в современном мире.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Роль немецкого языка в современном мире.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Испанцы и испанский характер глазами русских.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Роль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on-line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технологий в современном образовании.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Известный советский/российский переводчик и его вклад в развитие науки.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Достопримечательности Франции.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92242" y="1759789"/>
            <a:ext cx="3099758" cy="44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5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585" y="0"/>
            <a:ext cx="11024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Предложенные темы проектов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международных отношений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72377"/>
            <a:ext cx="37199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Теория международных отношений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Глобализация как основная тенденция развития современной мировой политики: причины, сущность, формы, перспективы.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Основные проблемы современного мира: отношения «Севера» и « Юга», терроризм, разоружение и контроль под вооружениями, урегулирование и предотвращение конфликтов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Экологические и демографические проблемы современного мира.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Национализм в современном мире.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Роль России в современном политическом процессе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9084" y="972377"/>
            <a:ext cx="35675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Китайский язык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1.Русский язык в Китае.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Китайские термины родства.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Диалекты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китайского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языка.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Как я начал учить китайский.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5.Чайная церемония в Китае.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76355" y="972377"/>
            <a:ext cx="38931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Зарубежное регионоведение.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Азиатские исследования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Синьхайская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революция. Учреждение Китайской республики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Сунь Ятсен и его идеи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«Движение 4 мая», его влияние на развитие национально-освободительного движения в Китае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Советские военные специалисты и советники в Китае (1925–1927 гг.): деятельность и судьба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Роль СССР в революционных событиях в Китае в 1925-1927 гг.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Советская помощь Китаю в годы китайско-японской войны (1937–1945 гг.)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Южноуральцы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Китае (1918–1940 гг.</a:t>
            </a:r>
          </a:p>
        </p:txBody>
      </p:sp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11" y="3174045"/>
            <a:ext cx="2820920" cy="31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321" y="123220"/>
            <a:ext cx="11821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Предложенные темы проектов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международных отношений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321" y="829935"/>
            <a:ext cx="43109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Английский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язык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1.The Internet: history, merits, drawbacks, future.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2.The international and legal aspects of cyberterrorism.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3.Political culture in Russia: peculiarities, participants, points.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4.Alternative mass-media vs. mainstream media.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5.The history of World War II in the films of the European countries (1940-1970-s).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6.Information and psychological warfare: tactics, techniques and procedures.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Russia’s image in the American movies.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0189" y="769551"/>
            <a:ext cx="70879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Театрально-языковая деятельность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История театра в Великобритании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Английский театр в Средние Века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Английский театр Эпохи Просвещения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Английский театр XIX века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Елизаветинская драма – эпоха расцвета английского драматического театра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Английские драматурги – предшественники и современники У. Шекспира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«Глобус» - самый известный театр в Великобритании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Современные направления в развитии театра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Теории авторства произведений У. Шекспира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Интересные страницы биографии и творчества У. Шекспира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«Мой способ шутить — это говорить правду. На свете нет ничего смешнее.» Дж. Б. Шоу – создатель интеллектуальной драмы </a:t>
            </a: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Театр HD: театр, опера и балет на большом экране.</a:t>
            </a:r>
          </a:p>
        </p:txBody>
      </p:sp>
    </p:spTree>
    <p:extLst>
      <p:ext uri="{BB962C8B-B14F-4D97-AF65-F5344CB8AC3E}">
        <p14:creationId xmlns:p14="http://schemas.microsoft.com/office/powerpoint/2010/main" val="36288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ABF70A6-0075-4ECB-BDA0-127D2487463A}"/>
              </a:ext>
            </a:extLst>
          </p:cNvPr>
          <p:cNvSpPr/>
          <p:nvPr/>
        </p:nvSpPr>
        <p:spPr>
          <a:xfrm>
            <a:off x="671940" y="446263"/>
            <a:ext cx="11397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Конкурс сочинений, перевода и художественного чтения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A0635EA-A207-4D1A-8681-8C00193D874A}"/>
              </a:ext>
            </a:extLst>
          </p:cNvPr>
          <p:cNvSpPr/>
          <p:nvPr/>
        </p:nvSpPr>
        <p:spPr>
          <a:xfrm>
            <a:off x="599042" y="1380820"/>
            <a:ext cx="6510739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Schoolbook" panose="02040604050505020304" pitchFamily="18" charset="0"/>
              </a:rPr>
              <a:t>«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Что мне дали занятия в Малой академии» </a:t>
            </a:r>
          </a:p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«За что я люблю занятия в Малой академии» </a:t>
            </a:r>
          </a:p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«Почему я пришел в Малую академию»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 6 мая 2019 года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endParaRPr lang="ru-RU" sz="2200" dirty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457200" lvl="0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Художественное чтение стихотворения</a:t>
            </a:r>
          </a:p>
          <a:p>
            <a:pPr marL="457200" lvl="0" indent="-4572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Художественный перевод стихотворения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 5 апреля по 14 мая 2019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года</a:t>
            </a:r>
          </a:p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Фотоконкурс 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endParaRPr lang="ru-RU" sz="2200" dirty="0">
              <a:solidFill>
                <a:prstClr val="black">
                  <a:lumMod val="75000"/>
                  <a:lumOff val="25000"/>
                </a:prst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7DF104-3479-4363-970F-13CBF366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682" y="3821280"/>
            <a:ext cx="3502094" cy="2162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71BDE55-3408-4137-B54C-42047C9C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82" y="1141708"/>
            <a:ext cx="2764154" cy="25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C7796BA-21B6-4BD4-9578-E9648FCAC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65"/>
          <a:stretch/>
        </p:blipFill>
        <p:spPr>
          <a:xfrm>
            <a:off x="9478542" y="25875"/>
            <a:ext cx="2713458" cy="1789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42F327-B07F-4BEB-BD54-0AECF7680FD1}"/>
              </a:ext>
            </a:extLst>
          </p:cNvPr>
          <p:cNvSpPr txBox="1"/>
          <p:nvPr/>
        </p:nvSpPr>
        <p:spPr>
          <a:xfrm>
            <a:off x="371059" y="397565"/>
            <a:ext cx="967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«Вручение сертификатов и благодарственных писем»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3C6688-7C45-456C-97B6-E09281D4575B}"/>
              </a:ext>
            </a:extLst>
          </p:cNvPr>
          <p:cNvSpPr txBox="1"/>
          <p:nvPr/>
        </p:nvSpPr>
        <p:spPr>
          <a:xfrm>
            <a:off x="432124" y="941051"/>
            <a:ext cx="547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18 мая 2019 г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19A934-CF51-4F28-8D03-16183D020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15270"/>
          <a:stretch/>
        </p:blipFill>
        <p:spPr>
          <a:xfrm>
            <a:off x="371059" y="1567115"/>
            <a:ext cx="3687735" cy="352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352AF24-C2CE-4E2E-B541-894539B33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r="15146" b="6614"/>
          <a:stretch/>
        </p:blipFill>
        <p:spPr>
          <a:xfrm>
            <a:off x="4270061" y="1567115"/>
            <a:ext cx="3270425" cy="353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F88D4A-3E0A-440B-872C-494C7824F5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r="18074" b="5273"/>
          <a:stretch/>
        </p:blipFill>
        <p:spPr>
          <a:xfrm>
            <a:off x="7751752" y="1567115"/>
            <a:ext cx="3790891" cy="359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69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10E21CE-710E-497F-A0B9-D39B38B2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/>
          <a:stretch/>
        </p:blipFill>
        <p:spPr>
          <a:xfrm>
            <a:off x="442223" y="947255"/>
            <a:ext cx="5483580" cy="425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90648C-1D5C-44AF-9569-659890A9F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3005" r="16026" b="3847"/>
          <a:stretch/>
        </p:blipFill>
        <p:spPr>
          <a:xfrm>
            <a:off x="6864625" y="947255"/>
            <a:ext cx="4742555" cy="425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C7236C9-E2FC-4EFF-BFE6-2E6EBA2111E7}"/>
              </a:ext>
            </a:extLst>
          </p:cNvPr>
          <p:cNvSpPr txBox="1"/>
          <p:nvPr/>
        </p:nvSpPr>
        <p:spPr>
          <a:xfrm>
            <a:off x="410817" y="5203074"/>
            <a:ext cx="5685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Васильченко Елизавета Евгеньевна</a:t>
            </a:r>
          </a:p>
          <a:p>
            <a:r>
              <a:rPr lang="ru-RU" sz="2000" dirty="0"/>
              <a:t>МАОУ СОШ № 13</a:t>
            </a:r>
          </a:p>
          <a:p>
            <a:r>
              <a:rPr lang="ru-RU" sz="2000" dirty="0"/>
              <a:t>Класс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36D21A-09C3-46E1-A847-648BD6A938BE}"/>
              </a:ext>
            </a:extLst>
          </p:cNvPr>
          <p:cNvSpPr txBox="1"/>
          <p:nvPr/>
        </p:nvSpPr>
        <p:spPr>
          <a:xfrm>
            <a:off x="6837258" y="5203074"/>
            <a:ext cx="4797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Кадигроб Ольга Александровна</a:t>
            </a:r>
          </a:p>
          <a:p>
            <a:r>
              <a:rPr lang="ru-RU" sz="2000" dirty="0"/>
              <a:t>МБОУ СОШ № 68</a:t>
            </a:r>
          </a:p>
          <a:p>
            <a:r>
              <a:rPr lang="ru-RU" sz="2000" dirty="0"/>
              <a:t>Класс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D2669E-1B59-4E68-83F7-68C2FA0505B1}"/>
              </a:ext>
            </a:extLst>
          </p:cNvPr>
          <p:cNvSpPr txBox="1"/>
          <p:nvPr/>
        </p:nvSpPr>
        <p:spPr>
          <a:xfrm>
            <a:off x="442223" y="268476"/>
            <a:ext cx="435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Призёры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A2AF3B-9E11-493A-BADF-0542CBA79D7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92000" cy="2292350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школа </a:t>
            </a:r>
            <a:r>
              <a:rPr lang="ru-RU" sz="8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2019:</a:t>
            </a:r>
            <a:endParaRPr lang="ru-RU" sz="7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игрушка, кукл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1BDD115-018F-4836-A4DB-CDAC7D411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18" y="2825679"/>
            <a:ext cx="9726563" cy="34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7052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Летней Школы Малой Академии: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278" y="1935163"/>
            <a:ext cx="780344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1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615"/>
            <a:ext cx="12191999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получили подробную и актуальную информацию об Южно-Уральском Государственном Университете: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23" y="1903991"/>
            <a:ext cx="6358755" cy="476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4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E9625C-A4A3-48AD-A8D2-65135C17DB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46050"/>
            <a:ext cx="12192000" cy="254476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</a:t>
            </a:r>
          </a:p>
        </p:txBody>
      </p:sp>
      <p:pic>
        <p:nvPicPr>
          <p:cNvPr id="7" name="Рисунок 6" descr="Изображение выглядит как человек, небо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3CCFD4A-ADEE-4FDE-B99F-B363E9627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56" y="2693498"/>
            <a:ext cx="5842327" cy="343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72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4707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мастер-класс по испанскому языку: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61" y="1935163"/>
            <a:ext cx="3292077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1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615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Попробовали себя в роли специалистов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переводоведения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0178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интерактивной игре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Данетки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88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427" y="58978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мастер-классе по китайскому языку: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10" y="1935163"/>
            <a:ext cx="4592781" cy="469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4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об ассоциации иностранных студентов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ЮУрГУ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0015"/>
            <a:ext cx="12192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Встретились с иностранными студентами: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9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3924"/>
            <a:ext cx="12192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приветствия разных стран мира: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7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09" y="496269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интересное занятие по французскому языку: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79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Встретились с носителями арабского, французского и испанского языков: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09" y="1935163"/>
            <a:ext cx="585258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6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7052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получили сертификаты участников Малой Академии: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55" y="1820863"/>
            <a:ext cx="6342109" cy="475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9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5813B54-DFC8-4DB4-8443-F381D8377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16936" y="2348342"/>
            <a:ext cx="1375064" cy="140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</a:t>
            </a:r>
            <a:r>
              <a:rPr lang="ru-RU" dirty="0" err="1" smtClean="0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усс.язык</a:t>
            </a:r>
            <a:endParaRPr lang="ru-RU" dirty="0" smtClean="0">
              <a:solidFill>
                <a:srgbClr val="4D4D4D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err="1" smtClean="0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бществозн</a:t>
            </a:r>
            <a:r>
              <a:rPr lang="ru-RU" dirty="0" smtClean="0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4D4D4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история</a:t>
            </a:r>
            <a:endParaRPr lang="ru-RU" sz="2000" dirty="0">
              <a:solidFill>
                <a:srgbClr val="4D4D4D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2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C28A548-5E88-4ACE-A274-DEF7A05E5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1" y="0"/>
            <a:ext cx="3582481" cy="484310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C7DF752-E2BC-410E-A32B-16220475F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8" y="3931155"/>
            <a:ext cx="4248515" cy="2966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F171C19-E602-4D22-A75A-D93E17D93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20" y="3739702"/>
            <a:ext cx="4888174" cy="31581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B135F71-2E15-46F7-9621-5D9E8EB08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147" y="0"/>
            <a:ext cx="3244147" cy="393115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96523DA-0CBC-4AE5-A163-2076EC485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48" y="0"/>
            <a:ext cx="3704227" cy="484310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FC851D1-6BD4-4376-8292-CEE88E347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05973" cy="41077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3D1D40-CFF2-43D1-84F9-64335CF69F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33747" y="2296390"/>
            <a:ext cx="12287042" cy="1811375"/>
          </a:xfrm>
          <a:solidFill>
            <a:schemeClr val="accent4">
              <a:lumMod val="20000"/>
              <a:lumOff val="80000"/>
              <a:alpha val="78824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Сертификат участника академии</a:t>
            </a:r>
          </a:p>
        </p:txBody>
      </p:sp>
      <p:pic>
        <p:nvPicPr>
          <p:cNvPr id="19" name="Рисунок 18" descr="Изображение выглядит как снимок экрана,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64140EC2-8ADE-43D5-A8A4-4253BBB9B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44" y="4239276"/>
            <a:ext cx="3704227" cy="26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A83F577-B874-457A-80A1-4823FE86E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6" y="-44891"/>
            <a:ext cx="3588276" cy="50611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BD4526-FC9D-4131-A8CC-5FF283875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5" y="0"/>
            <a:ext cx="4471393" cy="565521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3FF695E0-4C0C-43D3-8B0A-D71BC9A3A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95" y="-44891"/>
            <a:ext cx="4418605" cy="530029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2540B6D-71F3-4CCE-94A5-3652AE31C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49" y="2638853"/>
            <a:ext cx="2796023" cy="425274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822BE2B-7B9C-4269-8C2E-3FB1D9B53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2" y="2353189"/>
            <a:ext cx="3159866" cy="4538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6ED3D82-2B16-4025-B0CC-3CB07B1E1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42" y="2767572"/>
            <a:ext cx="3354789" cy="411831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D83B84D0-F287-4100-833F-CB15299F7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77" y="3696652"/>
            <a:ext cx="2541634" cy="321053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EDF9BDC-6C65-42CC-8439-8195D6AF30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6" y="3885259"/>
            <a:ext cx="2122638" cy="30063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7409A3-EAC6-48BC-8E9C-947E48BE16D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767571"/>
            <a:ext cx="12331272" cy="1117041"/>
          </a:xfrm>
          <a:solidFill>
            <a:srgbClr val="FFE699">
              <a:alpha val="8117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Century Schoolbook" panose="02040604050505020304" pitchFamily="18" charset="0"/>
              </a:rPr>
              <a:t>Портфолио абитуриента</a:t>
            </a:r>
          </a:p>
        </p:txBody>
      </p:sp>
    </p:spTree>
    <p:extLst>
      <p:ext uri="{BB962C8B-B14F-4D97-AF65-F5344CB8AC3E}">
        <p14:creationId xmlns:p14="http://schemas.microsoft.com/office/powerpoint/2010/main" val="18024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 школы лингвистики и перевода: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11318"/>
              </p:ext>
            </p:extLst>
          </p:nvPr>
        </p:nvGraphicFramePr>
        <p:xfrm>
          <a:off x="609600" y="1363663"/>
          <a:ext cx="109728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7945"/>
                <a:gridCol w="42048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мероприятия: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проведения: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Организационное собрание  «Начало учебного года в Малой академии лингвистики и перевода»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«Занимательная фразеология английского языка»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«Занимательный итальянский язык»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«Вокруг света» Шри-Ланка 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«История и культура стран изучаемого языка»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1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008108"/>
              </p:ext>
            </p:extLst>
          </p:nvPr>
        </p:nvGraphicFramePr>
        <p:xfrm>
          <a:off x="609600" y="260350"/>
          <a:ext cx="109728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«Восточная культура и традиции. Секреты китайской письменности»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23.11.2019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Китай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«Секреты перевода англоязычных текстов»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14.12.2019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«Искусство создания презентации на русском и английском языках»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21.12.2019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СНГ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21.12.2019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«Понимание аутентичных англоязычных текстов на слух»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1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72101"/>
              </p:ext>
            </p:extLst>
          </p:nvPr>
        </p:nvGraphicFramePr>
        <p:xfrm>
          <a:off x="609600" y="290513"/>
          <a:ext cx="109728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«Секреты ораторского искусства»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Арабские страны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«Испанский язык и испаноязычное пространство»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«Литература стран изучаемого языка»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Лекция «Французский язык и современное </a:t>
                      </a:r>
                      <a:r>
                        <a:rPr lang="ru-RU" dirty="0" err="1" smtClean="0"/>
                        <a:t>франкофонное</a:t>
                      </a:r>
                      <a:r>
                        <a:rPr lang="ru-RU" dirty="0" smtClean="0"/>
                        <a:t> сообщество» и Мастер-класс</a:t>
                      </a:r>
                      <a:r>
                        <a:rPr lang="ru-RU" baseline="0" dirty="0" smtClean="0"/>
                        <a:t> «Поговорим по-французски?»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Шоу «Минута славы» Подведение</a:t>
                      </a:r>
                      <a:r>
                        <a:rPr lang="ru-RU" baseline="0" dirty="0" smtClean="0"/>
                        <a:t> итогов и награждение участников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6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022536"/>
              </p:ext>
            </p:extLst>
          </p:nvPr>
        </p:nvGraphicFramePr>
        <p:xfrm>
          <a:off x="609600" y="468313"/>
          <a:ext cx="10972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 «Вокруг света» Африка</a:t>
                      </a:r>
                    </a:p>
                    <a:p>
                      <a:pPr algn="ctr"/>
                      <a:endParaRPr lang="ru-RU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света» Америка 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8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0015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школы международных отношений, политологии и регионоведения: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408029"/>
              </p:ext>
            </p:extLst>
          </p:nvPr>
        </p:nvGraphicFramePr>
        <p:xfrm>
          <a:off x="609600" y="1714500"/>
          <a:ext cx="109728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мероприятия: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проведения: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Организационное собрание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«Начало учебного года в Малой Академии лингвистики и международных коммуникаций»</a:t>
                      </a:r>
                    </a:p>
                    <a:p>
                      <a:pPr algn="ctr"/>
                      <a:endParaRPr lang="ru-RU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19.10.2019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в специальность по направлениям «Международные отношения», «Политология», «Зарубежное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регионоведение»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 «Основные тренды развития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мировой политики: проблемы и решения»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672203"/>
              </p:ext>
            </p:extLst>
          </p:nvPr>
        </p:nvGraphicFramePr>
        <p:xfrm>
          <a:off x="609600" y="374650"/>
          <a:ext cx="109728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Шри- Ланка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26.10.2019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«Секреты общения в современном мире»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Эвристическая беседа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«Религия в современном мире»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09.11.2019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лекция «Принцип разделения власти в Российской Федерации»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Китай 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«Английский язык вокруг нас»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8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658279"/>
              </p:ext>
            </p:extLst>
          </p:nvPr>
        </p:nvGraphicFramePr>
        <p:xfrm>
          <a:off x="609600" y="374650"/>
          <a:ext cx="109728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 «</a:t>
                      </a:r>
                      <a:r>
                        <a:rPr lang="ru-RU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Мегасобытия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политика»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14.12.2019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Практическое занятие «В ожидании чуда: знакомимся с английским Рождеством»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21.12.2019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СНГ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21.12.2019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лекция «Демократия: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теория и практика»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Speed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dating 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«Путешествие в англоговорящий мир» 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2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066713"/>
              </p:ext>
            </p:extLst>
          </p:nvPr>
        </p:nvGraphicFramePr>
        <p:xfrm>
          <a:off x="609600" y="249238"/>
          <a:ext cx="109728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Арабские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страны </a:t>
                      </a:r>
                    </a:p>
                    <a:p>
                      <a:pPr algn="ctr"/>
                      <a:endParaRPr lang="ru-RU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занятие «Природа, экономика, язык и культура англоговорящих стран»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Видеобатл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«Россия – НАТО»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Лекция «СССР и образование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КНР»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«Тайны Поднебесной. Все, что нужно знать о Китае 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китайском языке»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29.02.2020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«Трудности перевода»</a:t>
                      </a:r>
                    </a:p>
                    <a:p>
                      <a:pPr algn="ctr"/>
                      <a:endParaRPr lang="ru-RU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14.03.2020</a:t>
                      </a:r>
                    </a:p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1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2DE5C4-1D92-4D2E-BB15-0375641361A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87037"/>
            <a:ext cx="12192000" cy="2504209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Малая академия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лингвистики 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и международных коммуникаций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7" y="2774371"/>
            <a:ext cx="7523017" cy="40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191223"/>
              </p:ext>
            </p:extLst>
          </p:nvPr>
        </p:nvGraphicFramePr>
        <p:xfrm>
          <a:off x="609600" y="217488"/>
          <a:ext cx="109728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Киноклуб ЦСА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«Университеты Великобритании»</a:t>
                      </a:r>
                    </a:p>
                    <a:p>
                      <a:pPr algn="ctr"/>
                      <a:endParaRPr lang="ru-RU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Шоу «Минута славы».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Подведение итогов и награждение участников </a:t>
                      </a:r>
                    </a:p>
                    <a:p>
                      <a:pPr algn="ctr"/>
                      <a:endParaRPr lang="ru-RU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Африка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10.04.2020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программа «Вокруг света» Америка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17.04.2020</a:t>
                      </a:r>
                    </a:p>
                    <a:p>
                      <a:pPr algn="ctr"/>
                      <a:endParaRPr lang="ru-RU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04359"/>
              </p:ext>
            </p:extLst>
          </p:nvPr>
        </p:nvGraphicFramePr>
        <p:xfrm>
          <a:off x="0" y="-1"/>
          <a:ext cx="12192000" cy="632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9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32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1291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Будущие</a:t>
                      </a:r>
                      <a:r>
                        <a:rPr lang="ru-RU" sz="4000" baseline="0" dirty="0" smtClean="0"/>
                        <a:t> м</a:t>
                      </a:r>
                      <a:r>
                        <a:rPr lang="ru-RU" sz="4000" dirty="0" smtClean="0"/>
                        <a:t>ероприятия</a:t>
                      </a:r>
                      <a:r>
                        <a:rPr lang="ru-RU" sz="4000" baseline="0" dirty="0" smtClean="0"/>
                        <a:t> института: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853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Дни </a:t>
                      </a:r>
                      <a:r>
                        <a:rPr lang="ru-RU" sz="2000" dirty="0" err="1"/>
                        <a:t>испанизации</a:t>
                      </a:r>
                      <a:r>
                        <a:rPr lang="ru-RU" sz="2000" dirty="0"/>
                        <a:t>, </a:t>
                      </a:r>
                      <a:r>
                        <a:rPr lang="ru-RU" sz="2000" dirty="0" err="1"/>
                        <a:t>франкофонии</a:t>
                      </a:r>
                      <a:r>
                        <a:rPr lang="ru-RU" sz="2000" dirty="0"/>
                        <a:t>,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китайского, итальянского </a:t>
                      </a:r>
                      <a:r>
                        <a:rPr lang="ru-RU" sz="2000" dirty="0" smtClean="0"/>
                        <a:t>и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испанского </a:t>
                      </a:r>
                      <a:r>
                        <a:rPr lang="ru-RU" sz="2000" dirty="0"/>
                        <a:t>языков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февраль – апрель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baseline="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523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Финальный этап олимпиады "Прометей"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март </a:t>
                      </a:r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332118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Театральные </a:t>
                      </a:r>
                      <a:r>
                        <a:rPr lang="ru-RU" sz="2000" dirty="0"/>
                        <a:t>сезоны: "Лица и маски</a:t>
                      </a:r>
                      <a:r>
                        <a:rPr lang="ru-RU" sz="2000" dirty="0" smtClean="0"/>
                        <a:t>",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"</a:t>
                      </a:r>
                      <a:r>
                        <a:rPr lang="ru-RU" sz="2000" dirty="0"/>
                        <a:t>Выходи на Бис</a:t>
                      </a:r>
                      <a:r>
                        <a:rPr lang="ru-RU" sz="2000" dirty="0" smtClean="0"/>
                        <a:t>", </a:t>
                      </a:r>
                      <a:r>
                        <a:rPr lang="ru-RU" sz="2000" dirty="0"/>
                        <a:t>"Внимание: Ваш выход</a:t>
                      </a:r>
                      <a:r>
                        <a:rPr lang="ru-RU" sz="2000" dirty="0" smtClean="0"/>
                        <a:t>",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"</a:t>
                      </a:r>
                      <a:r>
                        <a:rPr lang="ru-RU" sz="2000" dirty="0"/>
                        <a:t>Драм </a:t>
                      </a:r>
                      <a:r>
                        <a:rPr lang="ru-RU" sz="2000" dirty="0" err="1"/>
                        <a:t>Star</a:t>
                      </a:r>
                      <a:r>
                        <a:rPr lang="ru-RU" sz="2000" dirty="0"/>
                        <a:t>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апрель 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471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День славянской письменности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май </a:t>
                      </a:r>
                      <a:r>
                        <a:rPr lang="ru-RU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817437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Конкурс </a:t>
                      </a:r>
                      <a:r>
                        <a:rPr lang="ru-RU" sz="2000" dirty="0"/>
                        <a:t>на лучший перевод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май 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989570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Концерт </a:t>
                      </a:r>
                      <a:r>
                        <a:rPr lang="ru-RU" sz="2000" dirty="0"/>
                        <a:t>"Чему мы научились за год"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май 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9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84D220-6EFC-42B5-BCBC-77603F9AE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21" y="353757"/>
            <a:ext cx="4289254" cy="606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024" y="105906"/>
            <a:ext cx="88560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ILIC International Fest</a:t>
            </a:r>
            <a:endParaRPr lang="ru-RU" sz="6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024" y="1121569"/>
            <a:ext cx="68431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Малой академии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окунуться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 иностранных языков и культур.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фестивале наши друзья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иметь возможность познакомиться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культурами разных стран, послушать лекции формата TED. Гости фестиваля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 или послушать все.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перерывах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проводиться мастер-классы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конкурсы от организаторов фестиваля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проведения: декабрь 2019 года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818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5918C48-CD04-4D9B-B913-403A7F17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A9380FA-8AE8-46F4-ACF4-6F1598AA96AA}"/>
              </a:ext>
            </a:extLst>
          </p:cNvPr>
          <p:cNvSpPr/>
          <p:nvPr/>
        </p:nvSpPr>
        <p:spPr>
          <a:xfrm>
            <a:off x="83128" y="1340428"/>
            <a:ext cx="12192000" cy="3522517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Century Schoolbook" panose="02040604050505020304" pitchFamily="18" charset="0"/>
              </a:rPr>
              <a:t>Фестиваль «Мы разные, но вместе»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Century Schoolbook" panose="02040604050505020304" pitchFamily="18" charset="0"/>
              </a:rPr>
              <a:t>Апрель </a:t>
            </a:r>
            <a:r>
              <a:rPr lang="ru-RU" sz="44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2020</a:t>
            </a:r>
            <a:endParaRPr lang="ru-RU" sz="4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9121D0-E58C-48D9-883C-48CCE74B1A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063845" cy="1963882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социокультурной адаптации студентов</a:t>
            </a:r>
          </a:p>
        </p:txBody>
      </p:sp>
      <p:pic>
        <p:nvPicPr>
          <p:cNvPr id="4" name="Рисунок 3" descr="Изображение выглядит как небо, в позе, человек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C24DA24-F35E-40AB-B01D-66F8686AB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7" y="2236764"/>
            <a:ext cx="7103166" cy="401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22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2371" y="1110343"/>
            <a:ext cx="10842172" cy="9361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24384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скорой встречи, друзья!</a:t>
            </a:r>
          </a:p>
        </p:txBody>
      </p:sp>
    </p:spTree>
    <p:extLst>
      <p:ext uri="{BB962C8B-B14F-4D97-AF65-F5344CB8AC3E}">
        <p14:creationId xmlns:p14="http://schemas.microsoft.com/office/powerpoint/2010/main" val="384570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09" y="665017"/>
            <a:ext cx="10588336" cy="78278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Малой Академии: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127665" y="1323109"/>
            <a:ext cx="8873835" cy="5784271"/>
          </a:xfrm>
        </p:spPr>
        <p:txBody>
          <a:bodyPr>
            <a:noAutofit/>
          </a:bodyPr>
          <a:lstStyle/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591"/>
            <a:ext cx="3927763" cy="4655127"/>
          </a:xfrm>
        </p:spPr>
      </p:pic>
      <p:sp>
        <p:nvSpPr>
          <p:cNvPr id="4" name="TextBox 3"/>
          <p:cNvSpPr txBox="1"/>
          <p:nvPr/>
        </p:nvSpPr>
        <p:spPr>
          <a:xfrm>
            <a:off x="3044536" y="1371600"/>
            <a:ext cx="8551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● профессиональная ориентация 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●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адаптация учащихся старших классов с целью дальнейшего поступления в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ИЛиМК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ЮУрГУ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● последующее обучение, связанное с системой международных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отношений,политологии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особенностями зарубежного регионоведения и направлениями лингвистики.</a:t>
            </a:r>
          </a:p>
        </p:txBody>
      </p:sp>
    </p:spTree>
    <p:extLst>
      <p:ext uri="{BB962C8B-B14F-4D97-AF65-F5344CB8AC3E}">
        <p14:creationId xmlns:p14="http://schemas.microsoft.com/office/powerpoint/2010/main" val="6524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кукла, игрушка, коллекция карти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35C6CA59-0C0F-44E0-946C-5E2C3D083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70" y="3712487"/>
            <a:ext cx="3312662" cy="194618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0422D374-F76C-404E-AAA6-F963970A4FE1}"/>
              </a:ext>
            </a:extLst>
          </p:cNvPr>
          <p:cNvSpPr/>
          <p:nvPr/>
        </p:nvSpPr>
        <p:spPr>
          <a:xfrm>
            <a:off x="3293795" y="23191"/>
            <a:ext cx="5346622" cy="340580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академия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E0BFEA33-E083-4C48-9242-928F40545DCA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2729950" y="2930231"/>
            <a:ext cx="1346840" cy="873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4326A735-C0E7-4C69-B561-79354D1F5CBF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7857422" y="2930231"/>
            <a:ext cx="1222836" cy="873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43B01EA7-46EC-47E3-9672-978A556C6717}"/>
              </a:ext>
            </a:extLst>
          </p:cNvPr>
          <p:cNvSpPr/>
          <p:nvPr/>
        </p:nvSpPr>
        <p:spPr>
          <a:xfrm>
            <a:off x="7752332" y="3922642"/>
            <a:ext cx="4064955" cy="173603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Школа лингвистики и перевода 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2E2D403D-D44C-448A-8726-BCCD09AFDA1F}"/>
              </a:ext>
            </a:extLst>
          </p:cNvPr>
          <p:cNvSpPr/>
          <p:nvPr/>
        </p:nvSpPr>
        <p:spPr>
          <a:xfrm>
            <a:off x="212543" y="4257177"/>
            <a:ext cx="4137918" cy="173603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Школа международных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отношений, политологии и зарубежного регионоведения</a:t>
            </a:r>
            <a:endParaRPr lang="ru-RU" sz="3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35" y="249382"/>
            <a:ext cx="10661073" cy="949038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  <a:endParaRPr lang="ru-RU" sz="5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9154" y="1340426"/>
            <a:ext cx="8063345" cy="496685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мастер-классы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столы;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занимательные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 от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преподавателей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 на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иностранном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языке;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владения иностранным языком;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◦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деятельность;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490" y="1059873"/>
            <a:ext cx="3744528" cy="5722203"/>
          </a:xfrm>
        </p:spPr>
      </p:pic>
    </p:spTree>
    <p:extLst>
      <p:ext uri="{BB962C8B-B14F-4D97-AF65-F5344CB8AC3E}">
        <p14:creationId xmlns:p14="http://schemas.microsoft.com/office/powerpoint/2010/main" val="15841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4993</TotalTime>
  <Words>1835</Words>
  <Application>Microsoft Office PowerPoint</Application>
  <PresentationFormat>Произвольный</PresentationFormat>
  <Paragraphs>445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Поток</vt:lpstr>
      <vt:lpstr>  Малая академия лингвистики и международных коммуникаций</vt:lpstr>
      <vt:lpstr>Структура ИЛиМК</vt:lpstr>
      <vt:lpstr>Презентация PowerPoint</vt:lpstr>
      <vt:lpstr>Образовательные программы</vt:lpstr>
      <vt:lpstr>Презентация PowerPoint</vt:lpstr>
      <vt:lpstr> Малая академия  лингвистики и международных коммуникаций</vt:lpstr>
      <vt:lpstr>Цели Малой Академии:</vt:lpstr>
      <vt:lpstr>Презентация PowerPoint</vt:lpstr>
      <vt:lpstr>Мероприятия:</vt:lpstr>
      <vt:lpstr>Программа мероприятий: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контакты:</vt:lpstr>
      <vt:lpstr>Официальный сайт «Малой Академии»:</vt:lpstr>
      <vt:lpstr>Презентация PowerPoint</vt:lpstr>
      <vt:lpstr>Участники Малой Академии прослушали лекцию по истории Китая:</vt:lpstr>
      <vt:lpstr>Мастер-класс по искусству каллиграфии  и основ иероглифики:</vt:lpstr>
      <vt:lpstr>Видео-баттл (сравнение военно-воздушных сил России и США):</vt:lpstr>
      <vt:lpstr>Мастер-класс «Секрет перевода англоязычных текстов»</vt:lpstr>
      <vt:lpstr>Практика в межкультурной коммуникации: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Летняя школа 2019:</vt:lpstr>
      <vt:lpstr>Открытие Летней Школы Малой Академии:</vt:lpstr>
      <vt:lpstr>Ребята получили подробную и актуальную информацию об Южно-Уральском Государственном Университете:</vt:lpstr>
      <vt:lpstr>Посетили мастер-класс по испанскому языку:</vt:lpstr>
      <vt:lpstr>Попробовали себя в роли специалистов переводоведения:</vt:lpstr>
      <vt:lpstr>Приняли участие в интерактивной игре «Данетки»:</vt:lpstr>
      <vt:lpstr>Приняли участие в мастер-классе по китайскому языку:</vt:lpstr>
      <vt:lpstr>Узнали об ассоциации иностранных студентов ЮУрГУ:</vt:lpstr>
      <vt:lpstr>Встретились с иностранными студентами:</vt:lpstr>
      <vt:lpstr>Изучили приветствия разных стран мира:</vt:lpstr>
      <vt:lpstr>Посетили интересное занятие по французскому языку:</vt:lpstr>
      <vt:lpstr>Встретились с носителями арабского, французского и испанского языков:</vt:lpstr>
      <vt:lpstr>А так же получили сертификаты участников Малой Академии:</vt:lpstr>
      <vt:lpstr>Сертификат участника академии</vt:lpstr>
      <vt:lpstr>Портфолио абитуриента</vt:lpstr>
      <vt:lpstr>План работы  школы лингвистики и перевода:</vt:lpstr>
      <vt:lpstr>Презентация PowerPoint</vt:lpstr>
      <vt:lpstr>Презентация PowerPoint</vt:lpstr>
      <vt:lpstr>Презентация PowerPoint</vt:lpstr>
      <vt:lpstr>План работы школы международных отношений, политологии и регионоведения: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социокультурной адаптации студентов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Виолетта Янушевская</dc:creator>
  <cp:lastModifiedBy>User</cp:lastModifiedBy>
  <cp:revision>232</cp:revision>
  <dcterms:created xsi:type="dcterms:W3CDTF">2018-04-12T17:32:29Z</dcterms:created>
  <dcterms:modified xsi:type="dcterms:W3CDTF">2019-10-19T08:17:15Z</dcterms:modified>
</cp:coreProperties>
</file>